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2" r:id="rId6"/>
    <p:sldId id="270" r:id="rId7"/>
    <p:sldId id="267" r:id="rId8"/>
    <p:sldId id="274" r:id="rId9"/>
    <p:sldId id="275" r:id="rId10"/>
    <p:sldId id="273" r:id="rId11"/>
    <p:sldId id="27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824A6DC-E60D-2CD9-A072-86E11120871E}" name="JOAO VICTOR FARIAS DA SILVA" initials="JVFDS" userId="S::victor.farias@alunoescolassociais.org.br::f03acd93-af50-4c36-8089-f1511679736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C00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887FF9-187E-4BF3-839C-B645654553DF}" v="14" dt="2023-06-13T02:05:59.782"/>
    <p1510:client id="{E367F0A0-0C37-DA52-C891-A52ECFBD8232}" v="3" dt="2023-06-13T14:55:55.890"/>
  </p1510:revLst>
</p1510:revInfo>
</file>

<file path=ppt/tableStyles.xml><?xml version="1.0" encoding="utf-8"?>
<a:tblStyleLst xmlns:a="http://schemas.openxmlformats.org/drawingml/2006/main" def="{DE0A87E9-72D1-4132-81D5-78E8F01CFC97}">
  <a:tblStyle styleId="{DE0A87E9-72D1-4132-81D5-78E8F01CFC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0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g70d1d03a7e_1_28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" name="Google Shape;1179;g70d1d03a7e_1_28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g6c9b588f6f_1_24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7" name="Google Shape;1827;g6c9b588f6f_1_247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g6c678194d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3" name="Google Shape;1883;g6c678194de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6c678194d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6c678194d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6c678194d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6c678194d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6c678194d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6c678194d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6c678194d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6c678194d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g6c9b588f6f_1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3" name="Google Shape;1673;g6c9b588f6f_1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6c678194d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Google Shape;1621;g6c678194d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g80104afc53_0_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7" name="Google Shape;1847;g80104afc53_0_8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g6c9b588f6f_1_24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0" name="Google Shape;1860;g6c9b588f6f_1_24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80350" y="1087538"/>
            <a:ext cx="4090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 b="1">
                <a:solidFill>
                  <a:srgbClr val="F5CDB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424950" y="3140138"/>
            <a:ext cx="2488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 Design">
  <p:cSld name="TITLE_ONLY_1_1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4"/>
          <p:cNvSpPr txBox="1">
            <a:spLocks noGrp="1"/>
          </p:cNvSpPr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p14"/>
          <p:cNvSpPr txBox="1">
            <a:spLocks noGrp="1"/>
          </p:cNvSpPr>
          <p:nvPr>
            <p:ph type="subTitle" idx="1"/>
          </p:nvPr>
        </p:nvSpPr>
        <p:spPr>
          <a:xfrm>
            <a:off x="5927850" y="1292275"/>
            <a:ext cx="2457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22" name="Google Shape;522;p14"/>
          <p:cNvGrpSpPr/>
          <p:nvPr/>
        </p:nvGrpSpPr>
        <p:grpSpPr>
          <a:xfrm rot="5400000">
            <a:off x="6940166" y="-1658366"/>
            <a:ext cx="1938979" cy="2457775"/>
            <a:chOff x="304776" y="1055181"/>
            <a:chExt cx="1378977" cy="1747937"/>
          </a:xfrm>
        </p:grpSpPr>
        <p:sp>
          <p:nvSpPr>
            <p:cNvPr id="523" name="Google Shape;523;p14"/>
            <p:cNvSpPr/>
            <p:nvPr/>
          </p:nvSpPr>
          <p:spPr>
            <a:xfrm>
              <a:off x="304776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427616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550455" y="105518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4"/>
            <p:cNvSpPr/>
            <p:nvPr/>
          </p:nvSpPr>
          <p:spPr>
            <a:xfrm>
              <a:off x="673501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796341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4"/>
            <p:cNvSpPr/>
            <p:nvPr/>
          </p:nvSpPr>
          <p:spPr>
            <a:xfrm>
              <a:off x="919180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4"/>
            <p:cNvSpPr/>
            <p:nvPr/>
          </p:nvSpPr>
          <p:spPr>
            <a:xfrm>
              <a:off x="1042226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4"/>
            <p:cNvSpPr/>
            <p:nvPr/>
          </p:nvSpPr>
          <p:spPr>
            <a:xfrm>
              <a:off x="1165066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4"/>
            <p:cNvSpPr/>
            <p:nvPr/>
          </p:nvSpPr>
          <p:spPr>
            <a:xfrm>
              <a:off x="1287905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4"/>
            <p:cNvSpPr/>
            <p:nvPr/>
          </p:nvSpPr>
          <p:spPr>
            <a:xfrm>
              <a:off x="1410745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4"/>
            <p:cNvSpPr/>
            <p:nvPr/>
          </p:nvSpPr>
          <p:spPr>
            <a:xfrm>
              <a:off x="1533599" y="105518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4"/>
            <p:cNvSpPr/>
            <p:nvPr/>
          </p:nvSpPr>
          <p:spPr>
            <a:xfrm>
              <a:off x="1656630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4"/>
            <p:cNvSpPr/>
            <p:nvPr/>
          </p:nvSpPr>
          <p:spPr>
            <a:xfrm>
              <a:off x="304776" y="1178403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4"/>
            <p:cNvSpPr/>
            <p:nvPr/>
          </p:nvSpPr>
          <p:spPr>
            <a:xfrm>
              <a:off x="427616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4"/>
            <p:cNvSpPr/>
            <p:nvPr/>
          </p:nvSpPr>
          <p:spPr>
            <a:xfrm>
              <a:off x="550455" y="1178403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4"/>
            <p:cNvSpPr/>
            <p:nvPr/>
          </p:nvSpPr>
          <p:spPr>
            <a:xfrm>
              <a:off x="673501" y="1178403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4"/>
            <p:cNvSpPr/>
            <p:nvPr/>
          </p:nvSpPr>
          <p:spPr>
            <a:xfrm>
              <a:off x="796341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4"/>
            <p:cNvSpPr/>
            <p:nvPr/>
          </p:nvSpPr>
          <p:spPr>
            <a:xfrm>
              <a:off x="919180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4"/>
            <p:cNvSpPr/>
            <p:nvPr/>
          </p:nvSpPr>
          <p:spPr>
            <a:xfrm>
              <a:off x="1042226" y="1178403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4"/>
            <p:cNvSpPr/>
            <p:nvPr/>
          </p:nvSpPr>
          <p:spPr>
            <a:xfrm>
              <a:off x="1165066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4"/>
            <p:cNvSpPr/>
            <p:nvPr/>
          </p:nvSpPr>
          <p:spPr>
            <a:xfrm>
              <a:off x="1287905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4"/>
            <p:cNvSpPr/>
            <p:nvPr/>
          </p:nvSpPr>
          <p:spPr>
            <a:xfrm>
              <a:off x="1410745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4"/>
            <p:cNvSpPr/>
            <p:nvPr/>
          </p:nvSpPr>
          <p:spPr>
            <a:xfrm>
              <a:off x="1533644" y="1178403"/>
              <a:ext cx="27270" cy="23174"/>
            </a:xfrm>
            <a:custGeom>
              <a:avLst/>
              <a:gdLst/>
              <a:ahLst/>
              <a:cxnLst/>
              <a:rect l="l" t="t" r="r" b="b"/>
              <a:pathLst>
                <a:path w="1851" h="1573" extrusionOk="0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4"/>
            <p:cNvSpPr/>
            <p:nvPr/>
          </p:nvSpPr>
          <p:spPr>
            <a:xfrm>
              <a:off x="1656630" y="1178403"/>
              <a:ext cx="27123" cy="23248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4"/>
            <p:cNvSpPr/>
            <p:nvPr/>
          </p:nvSpPr>
          <p:spPr>
            <a:xfrm>
              <a:off x="304776" y="1301626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4"/>
            <p:cNvSpPr/>
            <p:nvPr/>
          </p:nvSpPr>
          <p:spPr>
            <a:xfrm>
              <a:off x="427616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4"/>
            <p:cNvSpPr/>
            <p:nvPr/>
          </p:nvSpPr>
          <p:spPr>
            <a:xfrm>
              <a:off x="550455" y="1301626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4"/>
            <p:cNvSpPr/>
            <p:nvPr/>
          </p:nvSpPr>
          <p:spPr>
            <a:xfrm>
              <a:off x="673545" y="1301626"/>
              <a:ext cx="27064" cy="23189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4"/>
            <p:cNvSpPr/>
            <p:nvPr/>
          </p:nvSpPr>
          <p:spPr>
            <a:xfrm>
              <a:off x="796341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4"/>
            <p:cNvSpPr/>
            <p:nvPr/>
          </p:nvSpPr>
          <p:spPr>
            <a:xfrm>
              <a:off x="919180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4"/>
            <p:cNvSpPr/>
            <p:nvPr/>
          </p:nvSpPr>
          <p:spPr>
            <a:xfrm>
              <a:off x="1042226" y="1301626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4"/>
            <p:cNvSpPr/>
            <p:nvPr/>
          </p:nvSpPr>
          <p:spPr>
            <a:xfrm>
              <a:off x="1165066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4"/>
            <p:cNvSpPr/>
            <p:nvPr/>
          </p:nvSpPr>
          <p:spPr>
            <a:xfrm>
              <a:off x="1287905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4"/>
            <p:cNvSpPr/>
            <p:nvPr/>
          </p:nvSpPr>
          <p:spPr>
            <a:xfrm>
              <a:off x="1410745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4"/>
            <p:cNvSpPr/>
            <p:nvPr/>
          </p:nvSpPr>
          <p:spPr>
            <a:xfrm>
              <a:off x="1533599" y="1301641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4"/>
            <p:cNvSpPr/>
            <p:nvPr/>
          </p:nvSpPr>
          <p:spPr>
            <a:xfrm>
              <a:off x="1656689" y="1301626"/>
              <a:ext cx="27064" cy="23189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4"/>
            <p:cNvSpPr/>
            <p:nvPr/>
          </p:nvSpPr>
          <p:spPr>
            <a:xfrm>
              <a:off x="304776" y="1424672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4"/>
            <p:cNvSpPr/>
            <p:nvPr/>
          </p:nvSpPr>
          <p:spPr>
            <a:xfrm>
              <a:off x="427616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4"/>
            <p:cNvSpPr/>
            <p:nvPr/>
          </p:nvSpPr>
          <p:spPr>
            <a:xfrm>
              <a:off x="550455" y="1424672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4"/>
            <p:cNvSpPr/>
            <p:nvPr/>
          </p:nvSpPr>
          <p:spPr>
            <a:xfrm>
              <a:off x="673310" y="1424672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>
              <a:off x="796341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919180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1042226" y="1424672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1165066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1287905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1410745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1533599" y="1424672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4"/>
            <p:cNvSpPr/>
            <p:nvPr/>
          </p:nvSpPr>
          <p:spPr>
            <a:xfrm>
              <a:off x="1656630" y="1424672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304776" y="1547909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427616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550455" y="1547909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673310" y="1547909"/>
              <a:ext cx="27299" cy="23366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796341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4"/>
            <p:cNvSpPr/>
            <p:nvPr/>
          </p:nvSpPr>
          <p:spPr>
            <a:xfrm>
              <a:off x="919180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4"/>
            <p:cNvSpPr/>
            <p:nvPr/>
          </p:nvSpPr>
          <p:spPr>
            <a:xfrm>
              <a:off x="1042226" y="1547909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1165066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4"/>
            <p:cNvSpPr/>
            <p:nvPr/>
          </p:nvSpPr>
          <p:spPr>
            <a:xfrm>
              <a:off x="1287905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4"/>
            <p:cNvSpPr/>
            <p:nvPr/>
          </p:nvSpPr>
          <p:spPr>
            <a:xfrm>
              <a:off x="1410745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4"/>
            <p:cNvSpPr/>
            <p:nvPr/>
          </p:nvSpPr>
          <p:spPr>
            <a:xfrm>
              <a:off x="1533599" y="1547909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4"/>
            <p:cNvSpPr/>
            <p:nvPr/>
          </p:nvSpPr>
          <p:spPr>
            <a:xfrm>
              <a:off x="1656630" y="1547909"/>
              <a:ext cx="27123" cy="23366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4"/>
            <p:cNvSpPr/>
            <p:nvPr/>
          </p:nvSpPr>
          <p:spPr>
            <a:xfrm>
              <a:off x="304776" y="167114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4"/>
            <p:cNvSpPr/>
            <p:nvPr/>
          </p:nvSpPr>
          <p:spPr>
            <a:xfrm>
              <a:off x="427616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4"/>
            <p:cNvSpPr/>
            <p:nvPr/>
          </p:nvSpPr>
          <p:spPr>
            <a:xfrm>
              <a:off x="550455" y="1671147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4"/>
            <p:cNvSpPr/>
            <p:nvPr/>
          </p:nvSpPr>
          <p:spPr>
            <a:xfrm>
              <a:off x="673310" y="1671147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4"/>
            <p:cNvSpPr/>
            <p:nvPr/>
          </p:nvSpPr>
          <p:spPr>
            <a:xfrm>
              <a:off x="796341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4"/>
            <p:cNvSpPr/>
            <p:nvPr/>
          </p:nvSpPr>
          <p:spPr>
            <a:xfrm>
              <a:off x="919180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4"/>
            <p:cNvSpPr/>
            <p:nvPr/>
          </p:nvSpPr>
          <p:spPr>
            <a:xfrm>
              <a:off x="1042226" y="167114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4"/>
            <p:cNvSpPr/>
            <p:nvPr/>
          </p:nvSpPr>
          <p:spPr>
            <a:xfrm>
              <a:off x="1165066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4"/>
            <p:cNvSpPr/>
            <p:nvPr/>
          </p:nvSpPr>
          <p:spPr>
            <a:xfrm>
              <a:off x="1287905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4"/>
            <p:cNvSpPr/>
            <p:nvPr/>
          </p:nvSpPr>
          <p:spPr>
            <a:xfrm>
              <a:off x="1410745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4"/>
            <p:cNvSpPr/>
            <p:nvPr/>
          </p:nvSpPr>
          <p:spPr>
            <a:xfrm>
              <a:off x="1533599" y="1671147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4"/>
            <p:cNvSpPr/>
            <p:nvPr/>
          </p:nvSpPr>
          <p:spPr>
            <a:xfrm>
              <a:off x="1656630" y="1671147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4"/>
            <p:cNvSpPr/>
            <p:nvPr/>
          </p:nvSpPr>
          <p:spPr>
            <a:xfrm>
              <a:off x="304776" y="1794369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4"/>
            <p:cNvSpPr/>
            <p:nvPr/>
          </p:nvSpPr>
          <p:spPr>
            <a:xfrm>
              <a:off x="427616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4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4"/>
            <p:cNvSpPr/>
            <p:nvPr/>
          </p:nvSpPr>
          <p:spPr>
            <a:xfrm>
              <a:off x="673354" y="1794369"/>
              <a:ext cx="27255" cy="23174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4"/>
            <p:cNvSpPr/>
            <p:nvPr/>
          </p:nvSpPr>
          <p:spPr>
            <a:xfrm>
              <a:off x="796341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4"/>
            <p:cNvSpPr/>
            <p:nvPr/>
          </p:nvSpPr>
          <p:spPr>
            <a:xfrm>
              <a:off x="919180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4"/>
            <p:cNvSpPr/>
            <p:nvPr/>
          </p:nvSpPr>
          <p:spPr>
            <a:xfrm>
              <a:off x="1042226" y="1794369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>
              <a:off x="1165066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>
              <a:off x="1287905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>
              <a:off x="1410745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>
              <a:off x="1533599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>
              <a:off x="1656689" y="1794369"/>
              <a:ext cx="27064" cy="23174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>
              <a:off x="304776" y="191760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>
              <a:off x="427616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4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>
              <a:off x="673501" y="1917592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>
              <a:off x="796341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>
              <a:off x="919180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>
              <a:off x="1042226" y="191760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>
              <a:off x="1165066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>
              <a:off x="1287905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>
              <a:off x="1410745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>
              <a:off x="1533658" y="1917607"/>
              <a:ext cx="27255" cy="23174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>
              <a:off x="1656689" y="1917607"/>
              <a:ext cx="27064" cy="23174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>
              <a:off x="304776" y="2040638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4"/>
            <p:cNvSpPr/>
            <p:nvPr/>
          </p:nvSpPr>
          <p:spPr>
            <a:xfrm>
              <a:off x="427616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4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>
              <a:off x="673310" y="2040638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>
              <a:off x="796341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>
              <a:off x="919180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>
              <a:off x="1042226" y="2040638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4"/>
            <p:cNvSpPr/>
            <p:nvPr/>
          </p:nvSpPr>
          <p:spPr>
            <a:xfrm>
              <a:off x="1165066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1287905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1410745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1533599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4"/>
            <p:cNvSpPr/>
            <p:nvPr/>
          </p:nvSpPr>
          <p:spPr>
            <a:xfrm>
              <a:off x="1656630" y="2040638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4"/>
            <p:cNvSpPr/>
            <p:nvPr/>
          </p:nvSpPr>
          <p:spPr>
            <a:xfrm>
              <a:off x="304776" y="2163875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4"/>
            <p:cNvSpPr/>
            <p:nvPr/>
          </p:nvSpPr>
          <p:spPr>
            <a:xfrm>
              <a:off x="427616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4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4"/>
            <p:cNvSpPr/>
            <p:nvPr/>
          </p:nvSpPr>
          <p:spPr>
            <a:xfrm>
              <a:off x="673310" y="2163875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4"/>
            <p:cNvSpPr/>
            <p:nvPr/>
          </p:nvSpPr>
          <p:spPr>
            <a:xfrm>
              <a:off x="796341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4"/>
            <p:cNvSpPr/>
            <p:nvPr/>
          </p:nvSpPr>
          <p:spPr>
            <a:xfrm>
              <a:off x="919180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1042226" y="2163875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1165066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4"/>
            <p:cNvSpPr/>
            <p:nvPr/>
          </p:nvSpPr>
          <p:spPr>
            <a:xfrm>
              <a:off x="1287905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4"/>
            <p:cNvSpPr/>
            <p:nvPr/>
          </p:nvSpPr>
          <p:spPr>
            <a:xfrm>
              <a:off x="1410745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1533599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1656630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304776" y="2287112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427616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673310" y="2287112"/>
              <a:ext cx="27299" cy="23233"/>
            </a:xfrm>
            <a:custGeom>
              <a:avLst/>
              <a:gdLst/>
              <a:ahLst/>
              <a:cxnLst/>
              <a:rect l="l" t="t" r="r" b="b"/>
              <a:pathLst>
                <a:path w="1853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796341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919180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4"/>
            <p:cNvSpPr/>
            <p:nvPr/>
          </p:nvSpPr>
          <p:spPr>
            <a:xfrm>
              <a:off x="1042226" y="2287112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4"/>
            <p:cNvSpPr/>
            <p:nvPr/>
          </p:nvSpPr>
          <p:spPr>
            <a:xfrm>
              <a:off x="1165066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1287905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1410745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4"/>
            <p:cNvSpPr/>
            <p:nvPr/>
          </p:nvSpPr>
          <p:spPr>
            <a:xfrm>
              <a:off x="1533599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4"/>
            <p:cNvSpPr/>
            <p:nvPr/>
          </p:nvSpPr>
          <p:spPr>
            <a:xfrm>
              <a:off x="1656630" y="2287112"/>
              <a:ext cx="27123" cy="23233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304776" y="2410335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427616" y="2410335"/>
              <a:ext cx="27255" cy="23248"/>
            </a:xfrm>
            <a:custGeom>
              <a:avLst/>
              <a:gdLst/>
              <a:ahLst/>
              <a:cxnLst/>
              <a:rect l="l" t="t" r="r" b="b"/>
              <a:pathLst>
                <a:path w="1850" h="1578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4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4"/>
            <p:cNvSpPr/>
            <p:nvPr/>
          </p:nvSpPr>
          <p:spPr>
            <a:xfrm>
              <a:off x="673501" y="2410335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796341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8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919180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4"/>
            <p:cNvSpPr/>
            <p:nvPr/>
          </p:nvSpPr>
          <p:spPr>
            <a:xfrm>
              <a:off x="1042226" y="2410335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69" y="0"/>
                  </a:moveTo>
                  <a:cubicBezTo>
                    <a:pt x="1061" y="0"/>
                    <a:pt x="1054" y="0"/>
                    <a:pt x="1046" y="1"/>
                  </a:cubicBezTo>
                  <a:cubicBezTo>
                    <a:pt x="344" y="1"/>
                    <a:pt x="0" y="848"/>
                    <a:pt x="490" y="1337"/>
                  </a:cubicBezTo>
                  <a:cubicBezTo>
                    <a:pt x="648" y="1500"/>
                    <a:pt x="846" y="1573"/>
                    <a:pt x="1040" y="1573"/>
                  </a:cubicBezTo>
                  <a:cubicBezTo>
                    <a:pt x="1446" y="1573"/>
                    <a:pt x="1840" y="1256"/>
                    <a:pt x="1840" y="782"/>
                  </a:cubicBezTo>
                  <a:cubicBezTo>
                    <a:pt x="1840" y="353"/>
                    <a:pt x="1495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4"/>
            <p:cNvSpPr/>
            <p:nvPr/>
          </p:nvSpPr>
          <p:spPr>
            <a:xfrm>
              <a:off x="1165066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9" y="0"/>
                  </a:moveTo>
                  <a:cubicBezTo>
                    <a:pt x="1062" y="0"/>
                    <a:pt x="1054" y="0"/>
                    <a:pt x="1046" y="1"/>
                  </a:cubicBez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496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4"/>
            <p:cNvSpPr/>
            <p:nvPr/>
          </p:nvSpPr>
          <p:spPr>
            <a:xfrm>
              <a:off x="1287905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4"/>
            <p:cNvSpPr/>
            <p:nvPr/>
          </p:nvSpPr>
          <p:spPr>
            <a:xfrm>
              <a:off x="1410745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4"/>
            <p:cNvSpPr/>
            <p:nvPr/>
          </p:nvSpPr>
          <p:spPr>
            <a:xfrm>
              <a:off x="1533599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4"/>
            <p:cNvSpPr/>
            <p:nvPr/>
          </p:nvSpPr>
          <p:spPr>
            <a:xfrm>
              <a:off x="1656630" y="2410335"/>
              <a:ext cx="27123" cy="23248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304776" y="25333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427616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550455" y="2533381"/>
              <a:ext cx="27314" cy="23366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673310" y="2533381"/>
              <a:ext cx="27299" cy="23366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796341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919180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1042226" y="25333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4"/>
            <p:cNvSpPr/>
            <p:nvPr/>
          </p:nvSpPr>
          <p:spPr>
            <a:xfrm>
              <a:off x="1165066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4"/>
            <p:cNvSpPr/>
            <p:nvPr/>
          </p:nvSpPr>
          <p:spPr>
            <a:xfrm>
              <a:off x="1287905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1410745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1533599" y="2533381"/>
              <a:ext cx="27314" cy="23366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1656630" y="2533381"/>
              <a:ext cx="27123" cy="23366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304776" y="2656604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427616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550455" y="2656604"/>
              <a:ext cx="27314" cy="23292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673310" y="2656604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796341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919180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1042226" y="2656604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1165066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1287905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1410745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1533599" y="2656604"/>
              <a:ext cx="27314" cy="23292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1656630" y="2656604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304776" y="2779841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427616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550455" y="277984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673310" y="2779841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796341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919180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1042226" y="2779841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1165066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1287905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1410745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1533599" y="277984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1656630" y="277984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14"/>
          <p:cNvGrpSpPr/>
          <p:nvPr/>
        </p:nvGrpSpPr>
        <p:grpSpPr>
          <a:xfrm rot="5400000">
            <a:off x="259391" y="3588059"/>
            <a:ext cx="1938979" cy="2457775"/>
            <a:chOff x="304776" y="1055181"/>
            <a:chExt cx="1378977" cy="1747937"/>
          </a:xfrm>
        </p:grpSpPr>
        <p:sp>
          <p:nvSpPr>
            <p:cNvPr id="704" name="Google Shape;704;p14"/>
            <p:cNvSpPr/>
            <p:nvPr/>
          </p:nvSpPr>
          <p:spPr>
            <a:xfrm>
              <a:off x="304776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427616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550455" y="105518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673501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796341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919180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1042226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1165066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4"/>
            <p:cNvSpPr/>
            <p:nvPr/>
          </p:nvSpPr>
          <p:spPr>
            <a:xfrm>
              <a:off x="1287905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4"/>
            <p:cNvSpPr/>
            <p:nvPr/>
          </p:nvSpPr>
          <p:spPr>
            <a:xfrm>
              <a:off x="1410745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1533599" y="105518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1656630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4"/>
            <p:cNvSpPr/>
            <p:nvPr/>
          </p:nvSpPr>
          <p:spPr>
            <a:xfrm>
              <a:off x="304776" y="1178403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4"/>
            <p:cNvSpPr/>
            <p:nvPr/>
          </p:nvSpPr>
          <p:spPr>
            <a:xfrm>
              <a:off x="427616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4"/>
            <p:cNvSpPr/>
            <p:nvPr/>
          </p:nvSpPr>
          <p:spPr>
            <a:xfrm>
              <a:off x="550455" y="1178403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4"/>
            <p:cNvSpPr/>
            <p:nvPr/>
          </p:nvSpPr>
          <p:spPr>
            <a:xfrm>
              <a:off x="673501" y="1178403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4"/>
            <p:cNvSpPr/>
            <p:nvPr/>
          </p:nvSpPr>
          <p:spPr>
            <a:xfrm>
              <a:off x="796341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4"/>
            <p:cNvSpPr/>
            <p:nvPr/>
          </p:nvSpPr>
          <p:spPr>
            <a:xfrm>
              <a:off x="919180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4"/>
            <p:cNvSpPr/>
            <p:nvPr/>
          </p:nvSpPr>
          <p:spPr>
            <a:xfrm>
              <a:off x="1042226" y="1178403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4"/>
            <p:cNvSpPr/>
            <p:nvPr/>
          </p:nvSpPr>
          <p:spPr>
            <a:xfrm>
              <a:off x="1165066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4"/>
            <p:cNvSpPr/>
            <p:nvPr/>
          </p:nvSpPr>
          <p:spPr>
            <a:xfrm>
              <a:off x="1287905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4"/>
            <p:cNvSpPr/>
            <p:nvPr/>
          </p:nvSpPr>
          <p:spPr>
            <a:xfrm>
              <a:off x="1410745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4"/>
            <p:cNvSpPr/>
            <p:nvPr/>
          </p:nvSpPr>
          <p:spPr>
            <a:xfrm>
              <a:off x="1533644" y="1178403"/>
              <a:ext cx="27270" cy="23174"/>
            </a:xfrm>
            <a:custGeom>
              <a:avLst/>
              <a:gdLst/>
              <a:ahLst/>
              <a:cxnLst/>
              <a:rect l="l" t="t" r="r" b="b"/>
              <a:pathLst>
                <a:path w="1851" h="1573" extrusionOk="0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4"/>
            <p:cNvSpPr/>
            <p:nvPr/>
          </p:nvSpPr>
          <p:spPr>
            <a:xfrm>
              <a:off x="1656630" y="1178403"/>
              <a:ext cx="27123" cy="23248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4"/>
            <p:cNvSpPr/>
            <p:nvPr/>
          </p:nvSpPr>
          <p:spPr>
            <a:xfrm>
              <a:off x="304776" y="1301626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4"/>
            <p:cNvSpPr/>
            <p:nvPr/>
          </p:nvSpPr>
          <p:spPr>
            <a:xfrm>
              <a:off x="427616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4"/>
            <p:cNvSpPr/>
            <p:nvPr/>
          </p:nvSpPr>
          <p:spPr>
            <a:xfrm>
              <a:off x="550455" y="1301626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4"/>
            <p:cNvSpPr/>
            <p:nvPr/>
          </p:nvSpPr>
          <p:spPr>
            <a:xfrm>
              <a:off x="673545" y="1301626"/>
              <a:ext cx="27064" cy="23189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796341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919180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1042226" y="1301626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1165066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1287905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1410745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1533599" y="1301641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1656689" y="1301626"/>
              <a:ext cx="27064" cy="23189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304776" y="1424672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427616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550455" y="1424672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673310" y="1424672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796341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919180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1042226" y="1424672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1165066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1287905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1410745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1533599" y="1424672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1656630" y="1424672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304776" y="1547909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427616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550455" y="1547909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673310" y="1547909"/>
              <a:ext cx="27299" cy="23366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796341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919180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1042226" y="1547909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1165066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1287905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1410745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1533599" y="1547909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1656630" y="1547909"/>
              <a:ext cx="27123" cy="23366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304776" y="167114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427616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550455" y="1671147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673310" y="1671147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796341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919180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1042226" y="167114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1165066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1287905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1410745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1533599" y="1671147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1656630" y="1671147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304776" y="1794369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427616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673354" y="1794369"/>
              <a:ext cx="27255" cy="23174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796341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919180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1042226" y="1794369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1165066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1287905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1410745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1533599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1656689" y="1794369"/>
              <a:ext cx="27064" cy="23174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304776" y="191760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427616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673501" y="1917592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796341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919180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1042226" y="191760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1165066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1287905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1410745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1533658" y="1917607"/>
              <a:ext cx="27255" cy="23174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1656689" y="1917607"/>
              <a:ext cx="27064" cy="23174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304776" y="2040638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427616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673310" y="2040638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796341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919180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1042226" y="2040638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1165066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1287905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1410745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533599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1656630" y="2040638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304776" y="2163875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427616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673310" y="2163875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796341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919180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1042226" y="2163875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1165066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1287905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1410745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1533599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1656630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304776" y="2287112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427616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673310" y="2287112"/>
              <a:ext cx="27299" cy="23233"/>
            </a:xfrm>
            <a:custGeom>
              <a:avLst/>
              <a:gdLst/>
              <a:ahLst/>
              <a:cxnLst/>
              <a:rect l="l" t="t" r="r" b="b"/>
              <a:pathLst>
                <a:path w="1853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796341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919180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1042226" y="2287112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1165066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1287905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1410745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1533599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1656630" y="2287112"/>
              <a:ext cx="27123" cy="23233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4"/>
            <p:cNvSpPr/>
            <p:nvPr/>
          </p:nvSpPr>
          <p:spPr>
            <a:xfrm>
              <a:off x="304776" y="2410335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4"/>
            <p:cNvSpPr/>
            <p:nvPr/>
          </p:nvSpPr>
          <p:spPr>
            <a:xfrm>
              <a:off x="427616" y="2410335"/>
              <a:ext cx="27255" cy="23248"/>
            </a:xfrm>
            <a:custGeom>
              <a:avLst/>
              <a:gdLst/>
              <a:ahLst/>
              <a:cxnLst/>
              <a:rect l="l" t="t" r="r" b="b"/>
              <a:pathLst>
                <a:path w="1850" h="1578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4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4"/>
            <p:cNvSpPr/>
            <p:nvPr/>
          </p:nvSpPr>
          <p:spPr>
            <a:xfrm>
              <a:off x="673501" y="2410335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4"/>
            <p:cNvSpPr/>
            <p:nvPr/>
          </p:nvSpPr>
          <p:spPr>
            <a:xfrm>
              <a:off x="796341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8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4"/>
            <p:cNvSpPr/>
            <p:nvPr/>
          </p:nvSpPr>
          <p:spPr>
            <a:xfrm>
              <a:off x="919180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4"/>
            <p:cNvSpPr/>
            <p:nvPr/>
          </p:nvSpPr>
          <p:spPr>
            <a:xfrm>
              <a:off x="1042226" y="2410335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69" y="0"/>
                  </a:moveTo>
                  <a:cubicBezTo>
                    <a:pt x="1061" y="0"/>
                    <a:pt x="1054" y="0"/>
                    <a:pt x="1046" y="1"/>
                  </a:cubicBezTo>
                  <a:cubicBezTo>
                    <a:pt x="344" y="1"/>
                    <a:pt x="0" y="848"/>
                    <a:pt x="490" y="1337"/>
                  </a:cubicBezTo>
                  <a:cubicBezTo>
                    <a:pt x="648" y="1500"/>
                    <a:pt x="846" y="1573"/>
                    <a:pt x="1040" y="1573"/>
                  </a:cubicBezTo>
                  <a:cubicBezTo>
                    <a:pt x="1446" y="1573"/>
                    <a:pt x="1840" y="1256"/>
                    <a:pt x="1840" y="782"/>
                  </a:cubicBezTo>
                  <a:cubicBezTo>
                    <a:pt x="1840" y="353"/>
                    <a:pt x="1495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4"/>
            <p:cNvSpPr/>
            <p:nvPr/>
          </p:nvSpPr>
          <p:spPr>
            <a:xfrm>
              <a:off x="1165066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9" y="0"/>
                  </a:moveTo>
                  <a:cubicBezTo>
                    <a:pt x="1062" y="0"/>
                    <a:pt x="1054" y="0"/>
                    <a:pt x="1046" y="1"/>
                  </a:cubicBez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496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4"/>
            <p:cNvSpPr/>
            <p:nvPr/>
          </p:nvSpPr>
          <p:spPr>
            <a:xfrm>
              <a:off x="1287905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4"/>
            <p:cNvSpPr/>
            <p:nvPr/>
          </p:nvSpPr>
          <p:spPr>
            <a:xfrm>
              <a:off x="1410745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4"/>
            <p:cNvSpPr/>
            <p:nvPr/>
          </p:nvSpPr>
          <p:spPr>
            <a:xfrm>
              <a:off x="1533599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4"/>
            <p:cNvSpPr/>
            <p:nvPr/>
          </p:nvSpPr>
          <p:spPr>
            <a:xfrm>
              <a:off x="1656630" y="2410335"/>
              <a:ext cx="27123" cy="23248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4"/>
            <p:cNvSpPr/>
            <p:nvPr/>
          </p:nvSpPr>
          <p:spPr>
            <a:xfrm>
              <a:off x="304776" y="25333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4"/>
            <p:cNvSpPr/>
            <p:nvPr/>
          </p:nvSpPr>
          <p:spPr>
            <a:xfrm>
              <a:off x="427616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4"/>
            <p:cNvSpPr/>
            <p:nvPr/>
          </p:nvSpPr>
          <p:spPr>
            <a:xfrm>
              <a:off x="550455" y="2533381"/>
              <a:ext cx="27314" cy="23366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4"/>
            <p:cNvSpPr/>
            <p:nvPr/>
          </p:nvSpPr>
          <p:spPr>
            <a:xfrm>
              <a:off x="673310" y="2533381"/>
              <a:ext cx="27299" cy="23366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4"/>
            <p:cNvSpPr/>
            <p:nvPr/>
          </p:nvSpPr>
          <p:spPr>
            <a:xfrm>
              <a:off x="796341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4"/>
            <p:cNvSpPr/>
            <p:nvPr/>
          </p:nvSpPr>
          <p:spPr>
            <a:xfrm>
              <a:off x="919180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4"/>
            <p:cNvSpPr/>
            <p:nvPr/>
          </p:nvSpPr>
          <p:spPr>
            <a:xfrm>
              <a:off x="1042226" y="25333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4"/>
            <p:cNvSpPr/>
            <p:nvPr/>
          </p:nvSpPr>
          <p:spPr>
            <a:xfrm>
              <a:off x="1165066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4"/>
            <p:cNvSpPr/>
            <p:nvPr/>
          </p:nvSpPr>
          <p:spPr>
            <a:xfrm>
              <a:off x="1287905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4"/>
            <p:cNvSpPr/>
            <p:nvPr/>
          </p:nvSpPr>
          <p:spPr>
            <a:xfrm>
              <a:off x="1410745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4"/>
            <p:cNvSpPr/>
            <p:nvPr/>
          </p:nvSpPr>
          <p:spPr>
            <a:xfrm>
              <a:off x="1533599" y="2533381"/>
              <a:ext cx="27314" cy="23366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4"/>
            <p:cNvSpPr/>
            <p:nvPr/>
          </p:nvSpPr>
          <p:spPr>
            <a:xfrm>
              <a:off x="1656630" y="2533381"/>
              <a:ext cx="27123" cy="23366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4"/>
            <p:cNvSpPr/>
            <p:nvPr/>
          </p:nvSpPr>
          <p:spPr>
            <a:xfrm>
              <a:off x="304776" y="2656604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4"/>
            <p:cNvSpPr/>
            <p:nvPr/>
          </p:nvSpPr>
          <p:spPr>
            <a:xfrm>
              <a:off x="427616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4"/>
            <p:cNvSpPr/>
            <p:nvPr/>
          </p:nvSpPr>
          <p:spPr>
            <a:xfrm>
              <a:off x="550455" y="2656604"/>
              <a:ext cx="27314" cy="23292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4"/>
            <p:cNvSpPr/>
            <p:nvPr/>
          </p:nvSpPr>
          <p:spPr>
            <a:xfrm>
              <a:off x="673310" y="2656604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4"/>
            <p:cNvSpPr/>
            <p:nvPr/>
          </p:nvSpPr>
          <p:spPr>
            <a:xfrm>
              <a:off x="796341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4"/>
            <p:cNvSpPr/>
            <p:nvPr/>
          </p:nvSpPr>
          <p:spPr>
            <a:xfrm>
              <a:off x="919180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4"/>
            <p:cNvSpPr/>
            <p:nvPr/>
          </p:nvSpPr>
          <p:spPr>
            <a:xfrm>
              <a:off x="1042226" y="2656604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4"/>
            <p:cNvSpPr/>
            <p:nvPr/>
          </p:nvSpPr>
          <p:spPr>
            <a:xfrm>
              <a:off x="1165066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4"/>
            <p:cNvSpPr/>
            <p:nvPr/>
          </p:nvSpPr>
          <p:spPr>
            <a:xfrm>
              <a:off x="1287905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4"/>
            <p:cNvSpPr/>
            <p:nvPr/>
          </p:nvSpPr>
          <p:spPr>
            <a:xfrm>
              <a:off x="1410745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4"/>
            <p:cNvSpPr/>
            <p:nvPr/>
          </p:nvSpPr>
          <p:spPr>
            <a:xfrm>
              <a:off x="1533599" y="2656604"/>
              <a:ext cx="27314" cy="23292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4"/>
            <p:cNvSpPr/>
            <p:nvPr/>
          </p:nvSpPr>
          <p:spPr>
            <a:xfrm>
              <a:off x="1656630" y="2656604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4"/>
            <p:cNvSpPr/>
            <p:nvPr/>
          </p:nvSpPr>
          <p:spPr>
            <a:xfrm>
              <a:off x="304776" y="2779841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4"/>
            <p:cNvSpPr/>
            <p:nvPr/>
          </p:nvSpPr>
          <p:spPr>
            <a:xfrm>
              <a:off x="427616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4"/>
            <p:cNvSpPr/>
            <p:nvPr/>
          </p:nvSpPr>
          <p:spPr>
            <a:xfrm>
              <a:off x="550455" y="277984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4"/>
            <p:cNvSpPr/>
            <p:nvPr/>
          </p:nvSpPr>
          <p:spPr>
            <a:xfrm>
              <a:off x="673310" y="2779841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4"/>
            <p:cNvSpPr/>
            <p:nvPr/>
          </p:nvSpPr>
          <p:spPr>
            <a:xfrm>
              <a:off x="796341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4"/>
            <p:cNvSpPr/>
            <p:nvPr/>
          </p:nvSpPr>
          <p:spPr>
            <a:xfrm>
              <a:off x="919180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4"/>
            <p:cNvSpPr/>
            <p:nvPr/>
          </p:nvSpPr>
          <p:spPr>
            <a:xfrm>
              <a:off x="1042226" y="2779841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4"/>
            <p:cNvSpPr/>
            <p:nvPr/>
          </p:nvSpPr>
          <p:spPr>
            <a:xfrm>
              <a:off x="1165066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4"/>
            <p:cNvSpPr/>
            <p:nvPr/>
          </p:nvSpPr>
          <p:spPr>
            <a:xfrm>
              <a:off x="1287905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4"/>
            <p:cNvSpPr/>
            <p:nvPr/>
          </p:nvSpPr>
          <p:spPr>
            <a:xfrm>
              <a:off x="1410745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4"/>
            <p:cNvSpPr/>
            <p:nvPr/>
          </p:nvSpPr>
          <p:spPr>
            <a:xfrm>
              <a:off x="1533599" y="277984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4"/>
            <p:cNvSpPr/>
            <p:nvPr/>
          </p:nvSpPr>
          <p:spPr>
            <a:xfrm>
              <a:off x="1656630" y="277984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ONLY_2_1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15"/>
          <p:cNvSpPr txBox="1">
            <a:spLocks noGrp="1"/>
          </p:cNvSpPr>
          <p:nvPr>
            <p:ph type="subTitle" idx="1"/>
          </p:nvPr>
        </p:nvSpPr>
        <p:spPr>
          <a:xfrm>
            <a:off x="1048650" y="2887663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9pPr>
          </a:lstStyle>
          <a:p>
            <a:endParaRPr/>
          </a:p>
        </p:txBody>
      </p:sp>
      <p:sp>
        <p:nvSpPr>
          <p:cNvPr id="886" name="Google Shape;886;p15"/>
          <p:cNvSpPr txBox="1">
            <a:spLocks noGrp="1"/>
          </p:cNvSpPr>
          <p:nvPr>
            <p:ph type="subTitle" idx="2"/>
          </p:nvPr>
        </p:nvSpPr>
        <p:spPr>
          <a:xfrm>
            <a:off x="3653475" y="2887663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9pPr>
          </a:lstStyle>
          <a:p>
            <a:endParaRPr/>
          </a:p>
        </p:txBody>
      </p:sp>
      <p:sp>
        <p:nvSpPr>
          <p:cNvPr id="887" name="Google Shape;887;p15"/>
          <p:cNvSpPr txBox="1">
            <a:spLocks noGrp="1"/>
          </p:cNvSpPr>
          <p:nvPr>
            <p:ph type="ctrTitle"/>
          </p:nvPr>
        </p:nvSpPr>
        <p:spPr>
          <a:xfrm>
            <a:off x="648000" y="214081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2400"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  <p:sp>
        <p:nvSpPr>
          <p:cNvPr id="888" name="Google Shape;888;p15"/>
          <p:cNvSpPr txBox="1">
            <a:spLocks noGrp="1"/>
          </p:cNvSpPr>
          <p:nvPr>
            <p:ph type="ctrTitle" idx="3"/>
          </p:nvPr>
        </p:nvSpPr>
        <p:spPr>
          <a:xfrm>
            <a:off x="3252825" y="214081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24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  <p:sp>
        <p:nvSpPr>
          <p:cNvPr id="889" name="Google Shape;889;p15"/>
          <p:cNvSpPr txBox="1">
            <a:spLocks noGrp="1"/>
          </p:cNvSpPr>
          <p:nvPr>
            <p:ph type="subTitle" idx="4"/>
          </p:nvPr>
        </p:nvSpPr>
        <p:spPr>
          <a:xfrm>
            <a:off x="6282859" y="2887663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hivo Light"/>
              <a:buNone/>
              <a:defRPr>
                <a:latin typeface="Chivo Light"/>
                <a:ea typeface="Chivo Light"/>
                <a:cs typeface="Chivo Light"/>
                <a:sym typeface="Chivo Light"/>
              </a:defRPr>
            </a:lvl9pPr>
          </a:lstStyle>
          <a:p>
            <a:endParaRPr/>
          </a:p>
        </p:txBody>
      </p:sp>
      <p:sp>
        <p:nvSpPr>
          <p:cNvPr id="890" name="Google Shape;890;p15"/>
          <p:cNvSpPr txBox="1">
            <a:spLocks noGrp="1"/>
          </p:cNvSpPr>
          <p:nvPr>
            <p:ph type="ctrTitle" idx="5"/>
          </p:nvPr>
        </p:nvSpPr>
        <p:spPr>
          <a:xfrm>
            <a:off x="5882209" y="214081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24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Font typeface="Chivo"/>
              <a:buNone/>
              <a:defRPr sz="1600"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  <p:sp>
        <p:nvSpPr>
          <p:cNvPr id="891" name="Google Shape;891;p15"/>
          <p:cNvSpPr txBox="1">
            <a:spLocks noGrp="1"/>
          </p:cNvSpPr>
          <p:nvPr>
            <p:ph type="title" idx="6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892" name="Google Shape;892;p15"/>
          <p:cNvGrpSpPr/>
          <p:nvPr/>
        </p:nvGrpSpPr>
        <p:grpSpPr>
          <a:xfrm>
            <a:off x="8300169" y="116690"/>
            <a:ext cx="725555" cy="1075044"/>
            <a:chOff x="8300169" y="116690"/>
            <a:chExt cx="725555" cy="1075044"/>
          </a:xfrm>
        </p:grpSpPr>
        <p:sp>
          <p:nvSpPr>
            <p:cNvPr id="893" name="Google Shape;893;p15"/>
            <p:cNvSpPr/>
            <p:nvPr/>
          </p:nvSpPr>
          <p:spPr>
            <a:xfrm rot="5400000">
              <a:off x="8990198" y="119548"/>
              <a:ext cx="38385" cy="32668"/>
            </a:xfrm>
            <a:custGeom>
              <a:avLst/>
              <a:gdLst/>
              <a:ahLst/>
              <a:cxnLst/>
              <a:rect l="l" t="t" r="r" b="b"/>
              <a:pathLst>
                <a:path w="1853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5"/>
            <p:cNvSpPr/>
            <p:nvPr/>
          </p:nvSpPr>
          <p:spPr>
            <a:xfrm rot="5400000">
              <a:off x="8990363" y="292459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5"/>
            <p:cNvSpPr/>
            <p:nvPr/>
          </p:nvSpPr>
          <p:spPr>
            <a:xfrm rot="5400000">
              <a:off x="8990363" y="465184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5"/>
            <p:cNvSpPr/>
            <p:nvPr/>
          </p:nvSpPr>
          <p:spPr>
            <a:xfrm rot="5400000">
              <a:off x="8990374" y="638189"/>
              <a:ext cx="38116" cy="32585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5"/>
            <p:cNvSpPr/>
            <p:nvPr/>
          </p:nvSpPr>
          <p:spPr>
            <a:xfrm rot="5400000">
              <a:off x="8990363" y="810924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5"/>
            <p:cNvSpPr/>
            <p:nvPr/>
          </p:nvSpPr>
          <p:spPr>
            <a:xfrm rot="5400000">
              <a:off x="8990363" y="983648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5"/>
            <p:cNvSpPr/>
            <p:nvPr/>
          </p:nvSpPr>
          <p:spPr>
            <a:xfrm rot="5400000">
              <a:off x="8990363" y="1156373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5"/>
            <p:cNvSpPr/>
            <p:nvPr/>
          </p:nvSpPr>
          <p:spPr>
            <a:xfrm rot="5400000">
              <a:off x="8817059" y="119673"/>
              <a:ext cx="38116" cy="3268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5"/>
            <p:cNvSpPr/>
            <p:nvPr/>
          </p:nvSpPr>
          <p:spPr>
            <a:xfrm rot="5400000">
              <a:off x="8817100" y="292459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8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5"/>
            <p:cNvSpPr/>
            <p:nvPr/>
          </p:nvSpPr>
          <p:spPr>
            <a:xfrm rot="5400000">
              <a:off x="8817100" y="465184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5"/>
            <p:cNvSpPr/>
            <p:nvPr/>
          </p:nvSpPr>
          <p:spPr>
            <a:xfrm rot="5400000">
              <a:off x="8817110" y="638189"/>
              <a:ext cx="38116" cy="32585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69" y="0"/>
                  </a:moveTo>
                  <a:cubicBezTo>
                    <a:pt x="1061" y="0"/>
                    <a:pt x="1054" y="0"/>
                    <a:pt x="1046" y="1"/>
                  </a:cubicBezTo>
                  <a:cubicBezTo>
                    <a:pt x="344" y="1"/>
                    <a:pt x="0" y="848"/>
                    <a:pt x="490" y="1337"/>
                  </a:cubicBezTo>
                  <a:cubicBezTo>
                    <a:pt x="648" y="1500"/>
                    <a:pt x="846" y="1573"/>
                    <a:pt x="1040" y="1573"/>
                  </a:cubicBezTo>
                  <a:cubicBezTo>
                    <a:pt x="1446" y="1573"/>
                    <a:pt x="1840" y="1256"/>
                    <a:pt x="1840" y="782"/>
                  </a:cubicBezTo>
                  <a:cubicBezTo>
                    <a:pt x="1840" y="353"/>
                    <a:pt x="1495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5"/>
            <p:cNvSpPr/>
            <p:nvPr/>
          </p:nvSpPr>
          <p:spPr>
            <a:xfrm rot="5400000">
              <a:off x="8817100" y="810924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9" y="0"/>
                  </a:moveTo>
                  <a:cubicBezTo>
                    <a:pt x="1062" y="0"/>
                    <a:pt x="1054" y="0"/>
                    <a:pt x="1046" y="1"/>
                  </a:cubicBez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496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5"/>
            <p:cNvSpPr/>
            <p:nvPr/>
          </p:nvSpPr>
          <p:spPr>
            <a:xfrm rot="5400000">
              <a:off x="8817100" y="983648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5"/>
            <p:cNvSpPr/>
            <p:nvPr/>
          </p:nvSpPr>
          <p:spPr>
            <a:xfrm rot="5400000">
              <a:off x="8817100" y="1156373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5"/>
            <p:cNvSpPr/>
            <p:nvPr/>
          </p:nvSpPr>
          <p:spPr>
            <a:xfrm rot="5400000">
              <a:off x="8643826" y="119455"/>
              <a:ext cx="38385" cy="32854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5"/>
            <p:cNvSpPr/>
            <p:nvPr/>
          </p:nvSpPr>
          <p:spPr>
            <a:xfrm rot="5400000">
              <a:off x="8644013" y="292387"/>
              <a:ext cx="38136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5"/>
            <p:cNvSpPr/>
            <p:nvPr/>
          </p:nvSpPr>
          <p:spPr>
            <a:xfrm rot="5400000">
              <a:off x="8644013" y="465112"/>
              <a:ext cx="38136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5"/>
            <p:cNvSpPr/>
            <p:nvPr/>
          </p:nvSpPr>
          <p:spPr>
            <a:xfrm rot="5400000">
              <a:off x="8644023" y="638116"/>
              <a:ext cx="38116" cy="3273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5"/>
            <p:cNvSpPr/>
            <p:nvPr/>
          </p:nvSpPr>
          <p:spPr>
            <a:xfrm rot="5400000">
              <a:off x="8644013" y="810851"/>
              <a:ext cx="38136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5"/>
            <p:cNvSpPr/>
            <p:nvPr/>
          </p:nvSpPr>
          <p:spPr>
            <a:xfrm rot="5400000">
              <a:off x="8644013" y="983576"/>
              <a:ext cx="38136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5"/>
            <p:cNvSpPr/>
            <p:nvPr/>
          </p:nvSpPr>
          <p:spPr>
            <a:xfrm rot="5400000">
              <a:off x="8644013" y="1156301"/>
              <a:ext cx="38136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5"/>
            <p:cNvSpPr/>
            <p:nvPr/>
          </p:nvSpPr>
          <p:spPr>
            <a:xfrm rot="5400000">
              <a:off x="8470553" y="119445"/>
              <a:ext cx="38385" cy="32875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5"/>
            <p:cNvSpPr/>
            <p:nvPr/>
          </p:nvSpPr>
          <p:spPr>
            <a:xfrm rot="5400000">
              <a:off x="8470739" y="292377"/>
              <a:ext cx="38136" cy="32750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5"/>
            <p:cNvSpPr/>
            <p:nvPr/>
          </p:nvSpPr>
          <p:spPr>
            <a:xfrm rot="5400000">
              <a:off x="8470739" y="465101"/>
              <a:ext cx="38136" cy="32750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5"/>
            <p:cNvSpPr/>
            <p:nvPr/>
          </p:nvSpPr>
          <p:spPr>
            <a:xfrm rot="5400000">
              <a:off x="8470750" y="638106"/>
              <a:ext cx="38116" cy="32750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5"/>
            <p:cNvSpPr/>
            <p:nvPr/>
          </p:nvSpPr>
          <p:spPr>
            <a:xfrm rot="5400000">
              <a:off x="8470739" y="810841"/>
              <a:ext cx="38136" cy="32750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5"/>
            <p:cNvSpPr/>
            <p:nvPr/>
          </p:nvSpPr>
          <p:spPr>
            <a:xfrm rot="5400000">
              <a:off x="8470739" y="983566"/>
              <a:ext cx="38136" cy="32750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5"/>
            <p:cNvSpPr/>
            <p:nvPr/>
          </p:nvSpPr>
          <p:spPr>
            <a:xfrm rot="5400000">
              <a:off x="8470739" y="1156290"/>
              <a:ext cx="38136" cy="32750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5"/>
            <p:cNvSpPr/>
            <p:nvPr/>
          </p:nvSpPr>
          <p:spPr>
            <a:xfrm rot="5400000">
              <a:off x="8297341" y="119517"/>
              <a:ext cx="38385" cy="32730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5"/>
            <p:cNvSpPr/>
            <p:nvPr/>
          </p:nvSpPr>
          <p:spPr>
            <a:xfrm rot="5400000">
              <a:off x="8297538" y="292459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5"/>
            <p:cNvSpPr/>
            <p:nvPr/>
          </p:nvSpPr>
          <p:spPr>
            <a:xfrm rot="5400000">
              <a:off x="8297538" y="465184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5"/>
            <p:cNvSpPr/>
            <p:nvPr/>
          </p:nvSpPr>
          <p:spPr>
            <a:xfrm rot="5400000">
              <a:off x="8297548" y="638189"/>
              <a:ext cx="38116" cy="32585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5"/>
            <p:cNvSpPr/>
            <p:nvPr/>
          </p:nvSpPr>
          <p:spPr>
            <a:xfrm rot="5400000">
              <a:off x="8297538" y="810924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5"/>
            <p:cNvSpPr/>
            <p:nvPr/>
          </p:nvSpPr>
          <p:spPr>
            <a:xfrm rot="5400000">
              <a:off x="8297538" y="983648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5"/>
            <p:cNvSpPr/>
            <p:nvPr/>
          </p:nvSpPr>
          <p:spPr>
            <a:xfrm rot="5400000">
              <a:off x="8297538" y="1156373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" name="Google Shape;928;p15"/>
          <p:cNvGrpSpPr/>
          <p:nvPr/>
        </p:nvGrpSpPr>
        <p:grpSpPr>
          <a:xfrm>
            <a:off x="119952" y="4603495"/>
            <a:ext cx="552416" cy="556580"/>
            <a:chOff x="119952" y="4603495"/>
            <a:chExt cx="552416" cy="556580"/>
          </a:xfrm>
        </p:grpSpPr>
        <p:sp>
          <p:nvSpPr>
            <p:cNvPr id="929" name="Google Shape;929;p15"/>
            <p:cNvSpPr/>
            <p:nvPr/>
          </p:nvSpPr>
          <p:spPr>
            <a:xfrm rot="5400000">
              <a:off x="636945" y="4606188"/>
              <a:ext cx="38116" cy="3273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5"/>
            <p:cNvSpPr/>
            <p:nvPr/>
          </p:nvSpPr>
          <p:spPr>
            <a:xfrm rot="5400000">
              <a:off x="636935" y="4778923"/>
              <a:ext cx="38136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5"/>
            <p:cNvSpPr/>
            <p:nvPr/>
          </p:nvSpPr>
          <p:spPr>
            <a:xfrm rot="5400000">
              <a:off x="636800" y="4951782"/>
              <a:ext cx="38406" cy="3273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5"/>
            <p:cNvSpPr/>
            <p:nvPr/>
          </p:nvSpPr>
          <p:spPr>
            <a:xfrm rot="5400000">
              <a:off x="636945" y="5124652"/>
              <a:ext cx="38116" cy="3273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5"/>
            <p:cNvSpPr/>
            <p:nvPr/>
          </p:nvSpPr>
          <p:spPr>
            <a:xfrm rot="5400000">
              <a:off x="463755" y="4606260"/>
              <a:ext cx="38116" cy="32585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5"/>
            <p:cNvSpPr/>
            <p:nvPr/>
          </p:nvSpPr>
          <p:spPr>
            <a:xfrm rot="5400000">
              <a:off x="463744" y="4778995"/>
              <a:ext cx="38136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5"/>
            <p:cNvSpPr/>
            <p:nvPr/>
          </p:nvSpPr>
          <p:spPr>
            <a:xfrm rot="5400000">
              <a:off x="463558" y="4951803"/>
              <a:ext cx="38406" cy="3268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5"/>
            <p:cNvSpPr/>
            <p:nvPr/>
          </p:nvSpPr>
          <p:spPr>
            <a:xfrm rot="5400000">
              <a:off x="463703" y="5124673"/>
              <a:ext cx="38116" cy="3268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5"/>
            <p:cNvSpPr/>
            <p:nvPr/>
          </p:nvSpPr>
          <p:spPr>
            <a:xfrm rot="5400000">
              <a:off x="290481" y="4606250"/>
              <a:ext cx="38116" cy="32605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5"/>
            <p:cNvSpPr/>
            <p:nvPr/>
          </p:nvSpPr>
          <p:spPr>
            <a:xfrm rot="5400000">
              <a:off x="290470" y="4778985"/>
              <a:ext cx="38136" cy="32605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5"/>
            <p:cNvSpPr/>
            <p:nvPr/>
          </p:nvSpPr>
          <p:spPr>
            <a:xfrm rot="5400000">
              <a:off x="290336" y="4951844"/>
              <a:ext cx="38406" cy="32605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5"/>
            <p:cNvSpPr/>
            <p:nvPr/>
          </p:nvSpPr>
          <p:spPr>
            <a:xfrm rot="5400000">
              <a:off x="290512" y="5124745"/>
              <a:ext cx="38053" cy="32605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5"/>
            <p:cNvSpPr/>
            <p:nvPr/>
          </p:nvSpPr>
          <p:spPr>
            <a:xfrm rot="5400000">
              <a:off x="117394" y="4606177"/>
              <a:ext cx="38116" cy="32750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5"/>
            <p:cNvSpPr/>
            <p:nvPr/>
          </p:nvSpPr>
          <p:spPr>
            <a:xfrm rot="5400000">
              <a:off x="117383" y="4778912"/>
              <a:ext cx="38136" cy="32750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5"/>
            <p:cNvSpPr/>
            <p:nvPr/>
          </p:nvSpPr>
          <p:spPr>
            <a:xfrm rot="5400000">
              <a:off x="117186" y="4951710"/>
              <a:ext cx="38406" cy="32875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5"/>
            <p:cNvSpPr/>
            <p:nvPr/>
          </p:nvSpPr>
          <p:spPr>
            <a:xfrm rot="5400000">
              <a:off x="117197" y="5124445"/>
              <a:ext cx="38385" cy="32875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21"/>
          <p:cNvSpPr txBox="1">
            <a:spLocks noGrp="1"/>
          </p:cNvSpPr>
          <p:nvPr>
            <p:ph type="ctrTitle"/>
          </p:nvPr>
        </p:nvSpPr>
        <p:spPr>
          <a:xfrm flipH="1">
            <a:off x="4625100" y="536150"/>
            <a:ext cx="3798900" cy="12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169" name="Google Shape;1169;p21"/>
          <p:cNvSpPr txBox="1">
            <a:spLocks noGrp="1"/>
          </p:cNvSpPr>
          <p:nvPr>
            <p:ph type="subTitle" idx="1"/>
          </p:nvPr>
        </p:nvSpPr>
        <p:spPr>
          <a:xfrm flipH="1">
            <a:off x="4421926" y="2374275"/>
            <a:ext cx="4205400" cy="12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170" name="Google Shape;1170;p21"/>
          <p:cNvSpPr txBox="1"/>
          <p:nvPr/>
        </p:nvSpPr>
        <p:spPr>
          <a:xfrm>
            <a:off x="4862825" y="3787200"/>
            <a:ext cx="33237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CREDITS: This presentation template was created by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Overpass SemiBold"/>
                <a:ea typeface="Overpass SemiBold"/>
                <a:cs typeface="Overpass SemiBold"/>
                <a:sym typeface="Overpass Semi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, including icons by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Overpass SemiBold"/>
                <a:ea typeface="Overpass SemiBold"/>
                <a:cs typeface="Overpass SemiBold"/>
                <a:sym typeface="Overpass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, and infographics &amp; images by 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Overpass SemiBold"/>
                <a:ea typeface="Overpass SemiBold"/>
                <a:cs typeface="Overpass SemiBold"/>
                <a:sym typeface="Overpass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. </a:t>
            </a:r>
            <a:endParaRPr sz="1100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"/>
          <p:cNvSpPr txBox="1">
            <a:spLocks noGrp="1"/>
          </p:cNvSpPr>
          <p:nvPr>
            <p:ph type="body" idx="1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8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98" name="Google Shape;198;p4"/>
          <p:cNvSpPr txBox="1">
            <a:spLocks noGrp="1"/>
          </p:cNvSpPr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99" name="Google Shape;199;p4"/>
          <p:cNvGrpSpPr/>
          <p:nvPr/>
        </p:nvGrpSpPr>
        <p:grpSpPr>
          <a:xfrm>
            <a:off x="51241" y="106707"/>
            <a:ext cx="205952" cy="1766254"/>
            <a:chOff x="51241" y="106707"/>
            <a:chExt cx="205952" cy="1766254"/>
          </a:xfrm>
        </p:grpSpPr>
        <p:sp>
          <p:nvSpPr>
            <p:cNvPr id="200" name="Google Shape;200;p4"/>
            <p:cNvSpPr/>
            <p:nvPr/>
          </p:nvSpPr>
          <p:spPr>
            <a:xfrm rot="5400000">
              <a:off x="221759" y="109410"/>
              <a:ext cx="38137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5400000">
              <a:off x="221625" y="282270"/>
              <a:ext cx="38406" cy="3273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5400000">
              <a:off x="221770" y="455139"/>
              <a:ext cx="38116" cy="3273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5400000">
              <a:off x="221759" y="627875"/>
              <a:ext cx="38137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5400000">
              <a:off x="221759" y="800599"/>
              <a:ext cx="38137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rot="5400000">
              <a:off x="221770" y="973604"/>
              <a:ext cx="38116" cy="3273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 rot="5400000">
              <a:off x="221759" y="1146339"/>
              <a:ext cx="38137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 rot="5400000">
              <a:off x="221759" y="1319063"/>
              <a:ext cx="38137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 rot="5400000">
              <a:off x="221759" y="1491788"/>
              <a:ext cx="38137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 rot="5400000">
              <a:off x="221625" y="1664668"/>
              <a:ext cx="38406" cy="3273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 rot="5400000">
              <a:off x="221759" y="1837528"/>
              <a:ext cx="38137" cy="3273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 rot="5400000">
              <a:off x="48569" y="109483"/>
              <a:ext cx="38137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 rot="5400000">
              <a:off x="48382" y="282290"/>
              <a:ext cx="38406" cy="32689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 rot="5400000">
              <a:off x="48527" y="455160"/>
              <a:ext cx="38116" cy="32689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 rot="5400000">
              <a:off x="48569" y="627947"/>
              <a:ext cx="38137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 rot="5400000">
              <a:off x="48569" y="800672"/>
              <a:ext cx="38137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 rot="5400000">
              <a:off x="48579" y="973676"/>
              <a:ext cx="38116" cy="32585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 rot="5400000">
              <a:off x="48569" y="1146411"/>
              <a:ext cx="38137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 rot="5400000">
              <a:off x="48569" y="1319136"/>
              <a:ext cx="38137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 rot="5400000">
              <a:off x="48569" y="1491861"/>
              <a:ext cx="38137" cy="32585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 rot="5400000">
              <a:off x="48465" y="1664772"/>
              <a:ext cx="38344" cy="32585"/>
            </a:xfrm>
            <a:custGeom>
              <a:avLst/>
              <a:gdLst/>
              <a:ahLst/>
              <a:cxnLst/>
              <a:rect l="l" t="t" r="r" b="b"/>
              <a:pathLst>
                <a:path w="1851" h="1573" extrusionOk="0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 rot="5400000">
              <a:off x="48517" y="1837548"/>
              <a:ext cx="38137" cy="32689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 txBox="1">
            <a:spLocks noGrp="1"/>
          </p:cNvSpPr>
          <p:nvPr>
            <p:ph type="ctrTitle"/>
          </p:nvPr>
        </p:nvSpPr>
        <p:spPr>
          <a:xfrm flipH="1">
            <a:off x="720004" y="2484525"/>
            <a:ext cx="210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4" name="Google Shape;224;p5"/>
          <p:cNvSpPr txBox="1">
            <a:spLocks noGrp="1"/>
          </p:cNvSpPr>
          <p:nvPr>
            <p:ph type="subTitle" idx="1"/>
          </p:nvPr>
        </p:nvSpPr>
        <p:spPr>
          <a:xfrm flipH="1">
            <a:off x="720004" y="3388650"/>
            <a:ext cx="32991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5"/>
          <p:cNvSpPr txBox="1">
            <a:spLocks noGrp="1"/>
          </p:cNvSpPr>
          <p:nvPr>
            <p:ph type="ctrTitle" idx="2"/>
          </p:nvPr>
        </p:nvSpPr>
        <p:spPr>
          <a:xfrm flipH="1">
            <a:off x="6322207" y="1206750"/>
            <a:ext cx="210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6" name="Google Shape;226;p5"/>
          <p:cNvSpPr txBox="1">
            <a:spLocks noGrp="1"/>
          </p:cNvSpPr>
          <p:nvPr>
            <p:ph type="subTitle" idx="3"/>
          </p:nvPr>
        </p:nvSpPr>
        <p:spPr>
          <a:xfrm flipH="1">
            <a:off x="5124907" y="2120400"/>
            <a:ext cx="32991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6"/>
          <p:cNvSpPr txBox="1">
            <a:spLocks noGrp="1"/>
          </p:cNvSpPr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29" name="Google Shape;229;p6"/>
          <p:cNvGrpSpPr/>
          <p:nvPr/>
        </p:nvGrpSpPr>
        <p:grpSpPr>
          <a:xfrm rot="5400000">
            <a:off x="7715707" y="-16033"/>
            <a:ext cx="58051" cy="1358521"/>
            <a:chOff x="550455" y="1794369"/>
            <a:chExt cx="27314" cy="639214"/>
          </a:xfrm>
        </p:grpSpPr>
        <p:sp>
          <p:nvSpPr>
            <p:cNvPr id="230" name="Google Shape;230;p6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6"/>
          <p:cNvGrpSpPr/>
          <p:nvPr/>
        </p:nvGrpSpPr>
        <p:grpSpPr>
          <a:xfrm rot="5400000">
            <a:off x="7715707" y="-16033"/>
            <a:ext cx="58051" cy="1358521"/>
            <a:chOff x="550455" y="1794369"/>
            <a:chExt cx="27314" cy="639214"/>
          </a:xfrm>
        </p:grpSpPr>
        <p:sp>
          <p:nvSpPr>
            <p:cNvPr id="237" name="Google Shape;237;p6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8"/>
          <p:cNvSpPr txBox="1">
            <a:spLocks noGrp="1"/>
          </p:cNvSpPr>
          <p:nvPr>
            <p:ph type="title"/>
          </p:nvPr>
        </p:nvSpPr>
        <p:spPr>
          <a:xfrm>
            <a:off x="2280075" y="1265550"/>
            <a:ext cx="5524800" cy="25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7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319" name="Google Shape;319;p8"/>
          <p:cNvCxnSpPr/>
          <p:nvPr/>
        </p:nvCxnSpPr>
        <p:spPr>
          <a:xfrm>
            <a:off x="99700" y="-419025"/>
            <a:ext cx="5034600" cy="60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0" name="Google Shape;320;p8"/>
          <p:cNvCxnSpPr/>
          <p:nvPr/>
        </p:nvCxnSpPr>
        <p:spPr>
          <a:xfrm rot="10800000" flipH="1">
            <a:off x="-1104700" y="-542175"/>
            <a:ext cx="3920700" cy="41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1" name="Google Shape;321;p8"/>
          <p:cNvGrpSpPr/>
          <p:nvPr/>
        </p:nvGrpSpPr>
        <p:grpSpPr>
          <a:xfrm>
            <a:off x="6623925" y="4187935"/>
            <a:ext cx="2405778" cy="841262"/>
            <a:chOff x="6623925" y="4187935"/>
            <a:chExt cx="2405778" cy="841262"/>
          </a:xfrm>
        </p:grpSpPr>
        <p:sp>
          <p:nvSpPr>
            <p:cNvPr id="322" name="Google Shape;322;p8"/>
            <p:cNvSpPr/>
            <p:nvPr/>
          </p:nvSpPr>
          <p:spPr>
            <a:xfrm rot="5400000">
              <a:off x="8976272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 rot="5400000">
              <a:off x="8976256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 rot="5400000">
              <a:off x="8975943" y="4714367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 rot="5400000">
              <a:off x="8975959" y="4975453"/>
              <a:ext cx="58017" cy="49470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 rot="5400000">
              <a:off x="8714387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 rot="5400000">
              <a:off x="8714371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 rot="5400000">
              <a:off x="8714168" y="4714476"/>
              <a:ext cx="58049" cy="49251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 rot="5400000">
              <a:off x="8714230" y="4975610"/>
              <a:ext cx="57924" cy="49251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 rot="5400000">
              <a:off x="8452471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 rot="5400000">
              <a:off x="8452455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 rot="5400000">
              <a:off x="8452267" y="4714461"/>
              <a:ext cx="58049" cy="49282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 rot="5400000">
              <a:off x="8452486" y="4975751"/>
              <a:ext cx="57610" cy="49282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 rot="5400000">
              <a:off x="8190867" y="4191990"/>
              <a:ext cx="57610" cy="49501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 rot="5400000">
              <a:off x="8190852" y="4453077"/>
              <a:ext cx="57642" cy="49501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 rot="5400000">
              <a:off x="8190554" y="4714257"/>
              <a:ext cx="58049" cy="49689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 rot="5400000">
              <a:off x="8190570" y="4975344"/>
              <a:ext cx="58017" cy="49689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 rot="5400000">
              <a:off x="7928967" y="4192006"/>
              <a:ext cx="57610" cy="4947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 rot="5400000">
              <a:off x="7928951" y="4453092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 rot="5400000">
              <a:off x="7928747" y="4714367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 rot="5400000">
              <a:off x="7928763" y="4975453"/>
              <a:ext cx="58017" cy="49470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 rot="5400000">
              <a:off x="7667160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 rot="5400000">
              <a:off x="7667144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 rot="5400000">
              <a:off x="7666878" y="4714414"/>
              <a:ext cx="58049" cy="49376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8"/>
            <p:cNvSpPr/>
            <p:nvPr/>
          </p:nvSpPr>
          <p:spPr>
            <a:xfrm rot="5400000">
              <a:off x="7666894" y="4975500"/>
              <a:ext cx="58017" cy="49376"/>
            </a:xfrm>
            <a:custGeom>
              <a:avLst/>
              <a:gdLst/>
              <a:ahLst/>
              <a:cxnLst/>
              <a:rect l="l" t="t" r="r" b="b"/>
              <a:pathLst>
                <a:path w="1853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8"/>
            <p:cNvSpPr/>
            <p:nvPr/>
          </p:nvSpPr>
          <p:spPr>
            <a:xfrm rot="5400000">
              <a:off x="7405196" y="4192037"/>
              <a:ext cx="57610" cy="49407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 rot="5400000">
              <a:off x="7405040" y="4453265"/>
              <a:ext cx="57924" cy="49407"/>
            </a:xfrm>
            <a:custGeom>
              <a:avLst/>
              <a:gdLst/>
              <a:ahLst/>
              <a:cxnLst/>
              <a:rect l="l" t="t" r="r" b="b"/>
              <a:pathLst>
                <a:path w="1850" h="1578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 rot="5400000">
              <a:off x="7404977" y="4714398"/>
              <a:ext cx="58049" cy="49407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 rot="5400000">
              <a:off x="7405196" y="4975688"/>
              <a:ext cx="57610" cy="49407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 rot="5400000">
              <a:off x="7143656" y="4192006"/>
              <a:ext cx="57610" cy="4947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 rot="5400000">
              <a:off x="7143640" y="4453092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 rot="5400000">
              <a:off x="7143343" y="4714273"/>
              <a:ext cx="58049" cy="49658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 rot="5400000">
              <a:off x="7143358" y="4975360"/>
              <a:ext cx="58017" cy="49658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 rot="5400000">
              <a:off x="6881755" y="4191990"/>
              <a:ext cx="57610" cy="49501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8"/>
            <p:cNvSpPr/>
            <p:nvPr/>
          </p:nvSpPr>
          <p:spPr>
            <a:xfrm rot="5400000">
              <a:off x="6881739" y="4453077"/>
              <a:ext cx="57642" cy="49501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 rot="5400000">
              <a:off x="6881536" y="4714351"/>
              <a:ext cx="58049" cy="49501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 rot="5400000">
              <a:off x="6881458" y="4975344"/>
              <a:ext cx="58017" cy="49689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 rot="5400000">
              <a:off x="6619964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 rot="5400000">
              <a:off x="6619948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 rot="5400000">
              <a:off x="6619635" y="4714367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 rot="5400000">
              <a:off x="6619651" y="4975453"/>
              <a:ext cx="58017" cy="49470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8"/>
          <p:cNvGrpSpPr/>
          <p:nvPr/>
        </p:nvGrpSpPr>
        <p:grpSpPr>
          <a:xfrm>
            <a:off x="3117875" y="114301"/>
            <a:ext cx="3714890" cy="580222"/>
            <a:chOff x="3117875" y="114301"/>
            <a:chExt cx="3714890" cy="580222"/>
          </a:xfrm>
        </p:grpSpPr>
        <p:sp>
          <p:nvSpPr>
            <p:cNvPr id="363" name="Google Shape;363;p8"/>
            <p:cNvSpPr/>
            <p:nvPr/>
          </p:nvSpPr>
          <p:spPr>
            <a:xfrm rot="5400000">
              <a:off x="6779209" y="118387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 rot="5400000">
              <a:off x="6779005" y="379693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8"/>
            <p:cNvSpPr/>
            <p:nvPr/>
          </p:nvSpPr>
          <p:spPr>
            <a:xfrm rot="5400000">
              <a:off x="6779209" y="640967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 rot="5400000">
              <a:off x="6517433" y="118496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 rot="5400000">
              <a:off x="6517277" y="379849"/>
              <a:ext cx="57955" cy="49251"/>
            </a:xfrm>
            <a:custGeom>
              <a:avLst/>
              <a:gdLst/>
              <a:ahLst/>
              <a:cxnLst/>
              <a:rect l="l" t="t" r="r" b="b"/>
              <a:pathLst>
                <a:path w="1851" h="1573" extrusionOk="0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 rot="5400000">
              <a:off x="6517355" y="640998"/>
              <a:ext cx="57642" cy="49407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 rot="5400000">
              <a:off x="6255533" y="118481"/>
              <a:ext cx="57642" cy="49282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 rot="5400000">
              <a:off x="6255314" y="379802"/>
              <a:ext cx="58049" cy="49251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 rot="5400000">
              <a:off x="6255595" y="641124"/>
              <a:ext cx="57516" cy="49282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 rot="5400000">
              <a:off x="5993914" y="118371"/>
              <a:ext cx="57642" cy="49501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 rot="5400000">
              <a:off x="5993616" y="379583"/>
              <a:ext cx="58049" cy="49689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 rot="5400000">
              <a:off x="5993820" y="640857"/>
              <a:ext cx="57642" cy="49689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 rot="5400000">
              <a:off x="5732013" y="118387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8"/>
            <p:cNvSpPr/>
            <p:nvPr/>
          </p:nvSpPr>
          <p:spPr>
            <a:xfrm rot="5400000">
              <a:off x="5731810" y="379693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8"/>
            <p:cNvSpPr/>
            <p:nvPr/>
          </p:nvSpPr>
          <p:spPr>
            <a:xfrm rot="5400000">
              <a:off x="5731919" y="640873"/>
              <a:ext cx="57642" cy="49658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5400000">
              <a:off x="5470206" y="118496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5400000">
              <a:off x="5469893" y="379693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 rot="5400000">
              <a:off x="5470097" y="640967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 rot="5400000">
              <a:off x="5208321" y="118496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 rot="5400000">
              <a:off x="5208118" y="379802"/>
              <a:ext cx="58049" cy="49251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 rot="5400000">
              <a:off x="5208384" y="641139"/>
              <a:ext cx="57516" cy="49251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 rot="5400000">
              <a:off x="4946405" y="118496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 rot="5400000">
              <a:off x="4946264" y="379865"/>
              <a:ext cx="57924" cy="49251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8"/>
            <p:cNvSpPr/>
            <p:nvPr/>
          </p:nvSpPr>
          <p:spPr>
            <a:xfrm rot="5400000">
              <a:off x="4946468" y="641139"/>
              <a:ext cx="57516" cy="49251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8"/>
            <p:cNvSpPr/>
            <p:nvPr/>
          </p:nvSpPr>
          <p:spPr>
            <a:xfrm rot="5400000">
              <a:off x="4684802" y="118371"/>
              <a:ext cx="57642" cy="49501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8"/>
            <p:cNvSpPr/>
            <p:nvPr/>
          </p:nvSpPr>
          <p:spPr>
            <a:xfrm rot="5400000">
              <a:off x="4684504" y="379583"/>
              <a:ext cx="58049" cy="49689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8"/>
            <p:cNvSpPr/>
            <p:nvPr/>
          </p:nvSpPr>
          <p:spPr>
            <a:xfrm rot="5400000">
              <a:off x="4684708" y="640857"/>
              <a:ext cx="57642" cy="49689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8"/>
            <p:cNvSpPr/>
            <p:nvPr/>
          </p:nvSpPr>
          <p:spPr>
            <a:xfrm rot="5400000">
              <a:off x="4422901" y="118387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8"/>
            <p:cNvSpPr/>
            <p:nvPr/>
          </p:nvSpPr>
          <p:spPr>
            <a:xfrm rot="5400000">
              <a:off x="4422697" y="379693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8"/>
            <p:cNvSpPr/>
            <p:nvPr/>
          </p:nvSpPr>
          <p:spPr>
            <a:xfrm rot="5400000">
              <a:off x="4422901" y="640967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8"/>
            <p:cNvSpPr/>
            <p:nvPr/>
          </p:nvSpPr>
          <p:spPr>
            <a:xfrm rot="5400000">
              <a:off x="4161094" y="118496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8"/>
            <p:cNvSpPr/>
            <p:nvPr/>
          </p:nvSpPr>
          <p:spPr>
            <a:xfrm rot="5400000">
              <a:off x="4160828" y="379740"/>
              <a:ext cx="58049" cy="49376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8"/>
            <p:cNvSpPr/>
            <p:nvPr/>
          </p:nvSpPr>
          <p:spPr>
            <a:xfrm rot="5400000">
              <a:off x="4161032" y="641014"/>
              <a:ext cx="57642" cy="49376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8"/>
            <p:cNvSpPr/>
            <p:nvPr/>
          </p:nvSpPr>
          <p:spPr>
            <a:xfrm rot="5400000">
              <a:off x="3899209" y="118496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8"/>
            <p:cNvSpPr/>
            <p:nvPr/>
          </p:nvSpPr>
          <p:spPr>
            <a:xfrm rot="5400000">
              <a:off x="3898927" y="379724"/>
              <a:ext cx="58049" cy="49407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 rot="5400000">
              <a:off x="3899131" y="640998"/>
              <a:ext cx="57642" cy="49407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8"/>
            <p:cNvSpPr/>
            <p:nvPr/>
          </p:nvSpPr>
          <p:spPr>
            <a:xfrm rot="5400000">
              <a:off x="3637590" y="118387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8"/>
            <p:cNvSpPr/>
            <p:nvPr/>
          </p:nvSpPr>
          <p:spPr>
            <a:xfrm rot="5400000">
              <a:off x="3637293" y="379599"/>
              <a:ext cx="58049" cy="49658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8"/>
            <p:cNvSpPr/>
            <p:nvPr/>
          </p:nvSpPr>
          <p:spPr>
            <a:xfrm rot="5400000">
              <a:off x="3637496" y="640873"/>
              <a:ext cx="57642" cy="49658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 rot="5400000">
              <a:off x="3375689" y="118371"/>
              <a:ext cx="57642" cy="49501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 rot="5400000">
              <a:off x="3375486" y="379677"/>
              <a:ext cx="58049" cy="49501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 rot="5400000">
              <a:off x="3375596" y="640857"/>
              <a:ext cx="57642" cy="49689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 rot="5400000">
              <a:off x="3113898" y="118496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 rot="5400000">
              <a:off x="3113585" y="379693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 rot="5400000">
              <a:off x="3113789" y="640967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0" name="Google Shape;41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1" name="Google Shape;41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1"/>
          <p:cNvSpPr txBox="1">
            <a:spLocks noGrp="1"/>
          </p:cNvSpPr>
          <p:nvPr>
            <p:ph type="title" hasCustomPrompt="1"/>
          </p:nvPr>
        </p:nvSpPr>
        <p:spPr>
          <a:xfrm>
            <a:off x="1852350" y="1839025"/>
            <a:ext cx="5439300" cy="9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7" name="Google Shape;447;p11"/>
          <p:cNvSpPr txBox="1">
            <a:spLocks noGrp="1"/>
          </p:cNvSpPr>
          <p:nvPr>
            <p:ph type="subTitle" idx="1"/>
          </p:nvPr>
        </p:nvSpPr>
        <p:spPr>
          <a:xfrm>
            <a:off x="2897325" y="2922363"/>
            <a:ext cx="3349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cxnSp>
        <p:nvCxnSpPr>
          <p:cNvPr id="448" name="Google Shape;448;p11"/>
          <p:cNvCxnSpPr/>
          <p:nvPr/>
        </p:nvCxnSpPr>
        <p:spPr>
          <a:xfrm>
            <a:off x="190500" y="-123825"/>
            <a:ext cx="1343100" cy="567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9" name="Google Shape;449;p11"/>
          <p:cNvCxnSpPr/>
          <p:nvPr/>
        </p:nvCxnSpPr>
        <p:spPr>
          <a:xfrm rot="10800000" flipH="1">
            <a:off x="-1409700" y="-381075"/>
            <a:ext cx="7524600" cy="2790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0" name="Google Shape;450;p11"/>
          <p:cNvGrpSpPr/>
          <p:nvPr/>
        </p:nvGrpSpPr>
        <p:grpSpPr>
          <a:xfrm>
            <a:off x="6623925" y="4187935"/>
            <a:ext cx="2405778" cy="841262"/>
            <a:chOff x="6623925" y="4187935"/>
            <a:chExt cx="2405778" cy="841262"/>
          </a:xfrm>
        </p:grpSpPr>
        <p:sp>
          <p:nvSpPr>
            <p:cNvPr id="451" name="Google Shape;451;p11"/>
            <p:cNvSpPr/>
            <p:nvPr/>
          </p:nvSpPr>
          <p:spPr>
            <a:xfrm rot="5400000">
              <a:off x="8976272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 rot="5400000">
              <a:off x="8976256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1"/>
            <p:cNvSpPr/>
            <p:nvPr/>
          </p:nvSpPr>
          <p:spPr>
            <a:xfrm rot="5400000">
              <a:off x="8975943" y="4714367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 rot="5400000">
              <a:off x="8975959" y="4975453"/>
              <a:ext cx="58017" cy="49470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 rot="5400000">
              <a:off x="8714387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 rot="5400000">
              <a:off x="8714371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 rot="5400000">
              <a:off x="8714168" y="4714476"/>
              <a:ext cx="58049" cy="49251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 rot="5400000">
              <a:off x="8714230" y="4975610"/>
              <a:ext cx="57924" cy="49251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 rot="5400000">
              <a:off x="8452471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1"/>
            <p:cNvSpPr/>
            <p:nvPr/>
          </p:nvSpPr>
          <p:spPr>
            <a:xfrm rot="5400000">
              <a:off x="8452455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1"/>
            <p:cNvSpPr/>
            <p:nvPr/>
          </p:nvSpPr>
          <p:spPr>
            <a:xfrm rot="5400000">
              <a:off x="8452267" y="4714461"/>
              <a:ext cx="58049" cy="49282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1"/>
            <p:cNvSpPr/>
            <p:nvPr/>
          </p:nvSpPr>
          <p:spPr>
            <a:xfrm rot="5400000">
              <a:off x="8452486" y="4975751"/>
              <a:ext cx="57610" cy="49282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 rot="5400000">
              <a:off x="8190867" y="4191990"/>
              <a:ext cx="57610" cy="49501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1"/>
            <p:cNvSpPr/>
            <p:nvPr/>
          </p:nvSpPr>
          <p:spPr>
            <a:xfrm rot="5400000">
              <a:off x="8190852" y="4453077"/>
              <a:ext cx="57642" cy="49501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1"/>
            <p:cNvSpPr/>
            <p:nvPr/>
          </p:nvSpPr>
          <p:spPr>
            <a:xfrm rot="5400000">
              <a:off x="8190554" y="4714257"/>
              <a:ext cx="58049" cy="49689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1"/>
            <p:cNvSpPr/>
            <p:nvPr/>
          </p:nvSpPr>
          <p:spPr>
            <a:xfrm rot="5400000">
              <a:off x="8190570" y="4975344"/>
              <a:ext cx="58017" cy="49689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1"/>
            <p:cNvSpPr/>
            <p:nvPr/>
          </p:nvSpPr>
          <p:spPr>
            <a:xfrm rot="5400000">
              <a:off x="7928967" y="4192006"/>
              <a:ext cx="57610" cy="4947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1"/>
            <p:cNvSpPr/>
            <p:nvPr/>
          </p:nvSpPr>
          <p:spPr>
            <a:xfrm rot="5400000">
              <a:off x="7928951" y="4453092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1"/>
            <p:cNvSpPr/>
            <p:nvPr/>
          </p:nvSpPr>
          <p:spPr>
            <a:xfrm rot="5400000">
              <a:off x="7928747" y="4714367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1"/>
            <p:cNvSpPr/>
            <p:nvPr/>
          </p:nvSpPr>
          <p:spPr>
            <a:xfrm rot="5400000">
              <a:off x="7928763" y="4975453"/>
              <a:ext cx="58017" cy="49470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1"/>
            <p:cNvSpPr/>
            <p:nvPr/>
          </p:nvSpPr>
          <p:spPr>
            <a:xfrm rot="5400000">
              <a:off x="7667160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1"/>
            <p:cNvSpPr/>
            <p:nvPr/>
          </p:nvSpPr>
          <p:spPr>
            <a:xfrm rot="5400000">
              <a:off x="7667144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1"/>
            <p:cNvSpPr/>
            <p:nvPr/>
          </p:nvSpPr>
          <p:spPr>
            <a:xfrm rot="5400000">
              <a:off x="7666878" y="4714414"/>
              <a:ext cx="58049" cy="49376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1"/>
            <p:cNvSpPr/>
            <p:nvPr/>
          </p:nvSpPr>
          <p:spPr>
            <a:xfrm rot="5400000">
              <a:off x="7666894" y="4975500"/>
              <a:ext cx="58017" cy="49376"/>
            </a:xfrm>
            <a:custGeom>
              <a:avLst/>
              <a:gdLst/>
              <a:ahLst/>
              <a:cxnLst/>
              <a:rect l="l" t="t" r="r" b="b"/>
              <a:pathLst>
                <a:path w="1853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1"/>
            <p:cNvSpPr/>
            <p:nvPr/>
          </p:nvSpPr>
          <p:spPr>
            <a:xfrm rot="5400000">
              <a:off x="7405196" y="4192037"/>
              <a:ext cx="57610" cy="49407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1"/>
            <p:cNvSpPr/>
            <p:nvPr/>
          </p:nvSpPr>
          <p:spPr>
            <a:xfrm rot="5400000">
              <a:off x="7405040" y="4453265"/>
              <a:ext cx="57924" cy="49407"/>
            </a:xfrm>
            <a:custGeom>
              <a:avLst/>
              <a:gdLst/>
              <a:ahLst/>
              <a:cxnLst/>
              <a:rect l="l" t="t" r="r" b="b"/>
              <a:pathLst>
                <a:path w="1850" h="1578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1"/>
            <p:cNvSpPr/>
            <p:nvPr/>
          </p:nvSpPr>
          <p:spPr>
            <a:xfrm rot="5400000">
              <a:off x="7404977" y="4714398"/>
              <a:ext cx="58049" cy="49407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1"/>
            <p:cNvSpPr/>
            <p:nvPr/>
          </p:nvSpPr>
          <p:spPr>
            <a:xfrm rot="5400000">
              <a:off x="7405196" y="4975688"/>
              <a:ext cx="57610" cy="49407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1"/>
            <p:cNvSpPr/>
            <p:nvPr/>
          </p:nvSpPr>
          <p:spPr>
            <a:xfrm rot="5400000">
              <a:off x="7143656" y="4192006"/>
              <a:ext cx="57610" cy="4947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1"/>
            <p:cNvSpPr/>
            <p:nvPr/>
          </p:nvSpPr>
          <p:spPr>
            <a:xfrm rot="5400000">
              <a:off x="7143640" y="4453092"/>
              <a:ext cx="57642" cy="49470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1"/>
            <p:cNvSpPr/>
            <p:nvPr/>
          </p:nvSpPr>
          <p:spPr>
            <a:xfrm rot="5400000">
              <a:off x="7143343" y="4714273"/>
              <a:ext cx="58049" cy="49658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1"/>
            <p:cNvSpPr/>
            <p:nvPr/>
          </p:nvSpPr>
          <p:spPr>
            <a:xfrm rot="5400000">
              <a:off x="7143358" y="4975360"/>
              <a:ext cx="58017" cy="49658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1"/>
            <p:cNvSpPr/>
            <p:nvPr/>
          </p:nvSpPr>
          <p:spPr>
            <a:xfrm rot="5400000">
              <a:off x="6881755" y="4191990"/>
              <a:ext cx="57610" cy="49501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1"/>
            <p:cNvSpPr/>
            <p:nvPr/>
          </p:nvSpPr>
          <p:spPr>
            <a:xfrm rot="5400000">
              <a:off x="6881739" y="4453077"/>
              <a:ext cx="57642" cy="49501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1"/>
            <p:cNvSpPr/>
            <p:nvPr/>
          </p:nvSpPr>
          <p:spPr>
            <a:xfrm rot="5400000">
              <a:off x="6881536" y="4714351"/>
              <a:ext cx="58049" cy="49501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1"/>
            <p:cNvSpPr/>
            <p:nvPr/>
          </p:nvSpPr>
          <p:spPr>
            <a:xfrm rot="5400000">
              <a:off x="6881458" y="4975344"/>
              <a:ext cx="58017" cy="49689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1"/>
            <p:cNvSpPr/>
            <p:nvPr/>
          </p:nvSpPr>
          <p:spPr>
            <a:xfrm rot="5400000">
              <a:off x="6619964" y="4192115"/>
              <a:ext cx="57610" cy="4925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1"/>
            <p:cNvSpPr/>
            <p:nvPr/>
          </p:nvSpPr>
          <p:spPr>
            <a:xfrm rot="5400000">
              <a:off x="6619948" y="4453202"/>
              <a:ext cx="57642" cy="4925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5400000">
              <a:off x="6619635" y="4714367"/>
              <a:ext cx="58049" cy="49470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5400000">
              <a:off x="6619651" y="4975453"/>
              <a:ext cx="58017" cy="49470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">
  <p:cSld name="BIG_NUMBER_1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2"/>
          <p:cNvSpPr txBox="1">
            <a:spLocks noGrp="1"/>
          </p:cNvSpPr>
          <p:nvPr>
            <p:ph type="title" hasCustomPrompt="1"/>
          </p:nvPr>
        </p:nvSpPr>
        <p:spPr>
          <a:xfrm>
            <a:off x="619400" y="772225"/>
            <a:ext cx="5439300" cy="9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3" name="Google Shape;493;p12"/>
          <p:cNvSpPr txBox="1">
            <a:spLocks noGrp="1"/>
          </p:cNvSpPr>
          <p:nvPr>
            <p:ph type="subTitle" idx="1"/>
          </p:nvPr>
        </p:nvSpPr>
        <p:spPr>
          <a:xfrm>
            <a:off x="1664375" y="1855563"/>
            <a:ext cx="3349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94" name="Google Shape;494;p12"/>
          <p:cNvSpPr txBox="1">
            <a:spLocks noGrp="1"/>
          </p:cNvSpPr>
          <p:nvPr>
            <p:ph type="title" idx="2" hasCustomPrompt="1"/>
          </p:nvPr>
        </p:nvSpPr>
        <p:spPr>
          <a:xfrm>
            <a:off x="5574950" y="3067975"/>
            <a:ext cx="1910100" cy="91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5" name="Google Shape;495;p12"/>
          <p:cNvSpPr txBox="1">
            <a:spLocks noGrp="1"/>
          </p:cNvSpPr>
          <p:nvPr>
            <p:ph type="subTitle" idx="3"/>
          </p:nvPr>
        </p:nvSpPr>
        <p:spPr>
          <a:xfrm>
            <a:off x="5435900" y="4036533"/>
            <a:ext cx="218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cxnSp>
        <p:nvCxnSpPr>
          <p:cNvPr id="496" name="Google Shape;496;p12"/>
          <p:cNvCxnSpPr/>
          <p:nvPr/>
        </p:nvCxnSpPr>
        <p:spPr>
          <a:xfrm>
            <a:off x="6176650" y="-905875"/>
            <a:ext cx="5034600" cy="60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3"/>
          <p:cNvSpPr txBox="1">
            <a:spLocks noGrp="1"/>
          </p:cNvSpPr>
          <p:nvPr>
            <p:ph type="ctrTitle"/>
          </p:nvPr>
        </p:nvSpPr>
        <p:spPr>
          <a:xfrm>
            <a:off x="1811638" y="1334631"/>
            <a:ext cx="2048700" cy="8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99" name="Google Shape;499;p13"/>
          <p:cNvSpPr txBox="1">
            <a:spLocks noGrp="1"/>
          </p:cNvSpPr>
          <p:nvPr>
            <p:ph type="subTitle" idx="1"/>
          </p:nvPr>
        </p:nvSpPr>
        <p:spPr>
          <a:xfrm>
            <a:off x="1811638" y="2034370"/>
            <a:ext cx="218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0" name="Google Shape;500;p13"/>
          <p:cNvSpPr txBox="1">
            <a:spLocks noGrp="1"/>
          </p:cNvSpPr>
          <p:nvPr>
            <p:ph type="title" idx="2" hasCustomPrompt="1"/>
          </p:nvPr>
        </p:nvSpPr>
        <p:spPr>
          <a:xfrm>
            <a:off x="713038" y="1651145"/>
            <a:ext cx="109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36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1" name="Google Shape;501;p13"/>
          <p:cNvSpPr txBox="1">
            <a:spLocks noGrp="1"/>
          </p:cNvSpPr>
          <p:nvPr>
            <p:ph type="ctrTitle" idx="3"/>
          </p:nvPr>
        </p:nvSpPr>
        <p:spPr>
          <a:xfrm>
            <a:off x="1811638" y="2996356"/>
            <a:ext cx="2048700" cy="8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2" name="Google Shape;502;p13"/>
          <p:cNvSpPr txBox="1">
            <a:spLocks noGrp="1"/>
          </p:cNvSpPr>
          <p:nvPr>
            <p:ph type="subTitle" idx="4"/>
          </p:nvPr>
        </p:nvSpPr>
        <p:spPr>
          <a:xfrm>
            <a:off x="1811638" y="3696095"/>
            <a:ext cx="218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3" name="Google Shape;503;p13"/>
          <p:cNvSpPr txBox="1">
            <a:spLocks noGrp="1"/>
          </p:cNvSpPr>
          <p:nvPr>
            <p:ph type="title" idx="5" hasCustomPrompt="1"/>
          </p:nvPr>
        </p:nvSpPr>
        <p:spPr>
          <a:xfrm>
            <a:off x="713038" y="3284295"/>
            <a:ext cx="109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36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4" name="Google Shape;504;p13"/>
          <p:cNvSpPr txBox="1">
            <a:spLocks noGrp="1"/>
          </p:cNvSpPr>
          <p:nvPr>
            <p:ph type="ctrTitle" idx="6"/>
          </p:nvPr>
        </p:nvSpPr>
        <p:spPr>
          <a:xfrm>
            <a:off x="5303388" y="1334631"/>
            <a:ext cx="2048700" cy="8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5" name="Google Shape;505;p13"/>
          <p:cNvSpPr txBox="1">
            <a:spLocks noGrp="1"/>
          </p:cNvSpPr>
          <p:nvPr>
            <p:ph type="subTitle" idx="7"/>
          </p:nvPr>
        </p:nvSpPr>
        <p:spPr>
          <a:xfrm>
            <a:off x="5163888" y="2034370"/>
            <a:ext cx="218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6" name="Google Shape;506;p13"/>
          <p:cNvSpPr txBox="1">
            <a:spLocks noGrp="1"/>
          </p:cNvSpPr>
          <p:nvPr>
            <p:ph type="title" idx="8" hasCustomPrompt="1"/>
          </p:nvPr>
        </p:nvSpPr>
        <p:spPr>
          <a:xfrm>
            <a:off x="7332363" y="1622570"/>
            <a:ext cx="109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36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7" name="Google Shape;507;p13"/>
          <p:cNvSpPr txBox="1">
            <a:spLocks noGrp="1"/>
          </p:cNvSpPr>
          <p:nvPr>
            <p:ph type="ctrTitle" idx="9"/>
          </p:nvPr>
        </p:nvSpPr>
        <p:spPr>
          <a:xfrm>
            <a:off x="5303388" y="2996356"/>
            <a:ext cx="2048700" cy="8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8" name="Google Shape;508;p13"/>
          <p:cNvSpPr txBox="1">
            <a:spLocks noGrp="1"/>
          </p:cNvSpPr>
          <p:nvPr>
            <p:ph type="subTitle" idx="13"/>
          </p:nvPr>
        </p:nvSpPr>
        <p:spPr>
          <a:xfrm>
            <a:off x="5163888" y="3696095"/>
            <a:ext cx="218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9" name="Google Shape;509;p13"/>
          <p:cNvSpPr txBox="1">
            <a:spLocks noGrp="1"/>
          </p:cNvSpPr>
          <p:nvPr>
            <p:ph type="title" idx="14" hasCustomPrompt="1"/>
          </p:nvPr>
        </p:nvSpPr>
        <p:spPr>
          <a:xfrm>
            <a:off x="7332363" y="3284295"/>
            <a:ext cx="109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36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Fira Sans Extra Condensed Medium"/>
              <a:buNone/>
              <a:defRPr sz="5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0" name="Google Shape;510;p13"/>
          <p:cNvSpPr txBox="1">
            <a:spLocks noGrp="1"/>
          </p:cNvSpPr>
          <p:nvPr>
            <p:ph type="title" idx="15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11" name="Google Shape;511;p13"/>
          <p:cNvCxnSpPr/>
          <p:nvPr/>
        </p:nvCxnSpPr>
        <p:spPr>
          <a:xfrm rot="10800000">
            <a:off x="-457200" y="1867450"/>
            <a:ext cx="1609800" cy="3819600"/>
          </a:xfrm>
          <a:prstGeom prst="straightConnector1">
            <a:avLst/>
          </a:prstGeom>
          <a:noFill/>
          <a:ln w="9525" cap="flat" cmpd="sng">
            <a:solidFill>
              <a:srgbClr val="F5CDB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2" name="Google Shape;512;p13"/>
          <p:cNvGrpSpPr/>
          <p:nvPr/>
        </p:nvGrpSpPr>
        <p:grpSpPr>
          <a:xfrm rot="5400000">
            <a:off x="7715707" y="-16033"/>
            <a:ext cx="58051" cy="1358521"/>
            <a:chOff x="550455" y="1794369"/>
            <a:chExt cx="27314" cy="639214"/>
          </a:xfrm>
        </p:grpSpPr>
        <p:sp>
          <p:nvSpPr>
            <p:cNvPr id="513" name="Google Shape;513;p13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3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3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sz="3000" b="1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sz="3000" b="1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sz="3000" b="1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sz="3000" b="1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sz="3000" b="1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sz="3000" b="1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sz="3000" b="1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sz="3000" b="1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iret One"/>
              <a:buNone/>
              <a:defRPr sz="3000" b="1">
                <a:solidFill>
                  <a:schemeClr val="dk2"/>
                </a:solidFill>
                <a:latin typeface="Poiret One"/>
                <a:ea typeface="Poiret One"/>
                <a:cs typeface="Poiret One"/>
                <a:sym typeface="Poiret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 Light"/>
              <a:buChar char="●"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 Light"/>
              <a:buChar char="○"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 Light"/>
              <a:buChar char="■"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 Light"/>
              <a:buChar char="●"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 Light"/>
              <a:buChar char="○"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 Light"/>
              <a:buChar char="■"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 Light"/>
              <a:buChar char="●"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 Light"/>
              <a:buChar char="○"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 Light"/>
              <a:buChar char="■"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7" r:id="rId12"/>
    <p:sldLayoutId id="2147483668" r:id="rId13"/>
    <p:sldLayoutId id="2147483669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1" name="Google Shape;1181;p26"/>
          <p:cNvGrpSpPr/>
          <p:nvPr/>
        </p:nvGrpSpPr>
        <p:grpSpPr>
          <a:xfrm>
            <a:off x="12" y="-317488"/>
            <a:ext cx="6048331" cy="5429897"/>
            <a:chOff x="8296325" y="4486925"/>
            <a:chExt cx="1560900" cy="1401300"/>
          </a:xfrm>
        </p:grpSpPr>
        <p:cxnSp>
          <p:nvCxnSpPr>
            <p:cNvPr id="1182" name="Google Shape;1182;p26"/>
            <p:cNvCxnSpPr/>
            <p:nvPr/>
          </p:nvCxnSpPr>
          <p:spPr>
            <a:xfrm rot="10800000">
              <a:off x="8446325" y="4486925"/>
              <a:ext cx="0" cy="1401300"/>
            </a:xfrm>
            <a:prstGeom prst="straightConnector1">
              <a:avLst/>
            </a:prstGeom>
            <a:noFill/>
            <a:ln w="9525" cap="flat" cmpd="sng">
              <a:solidFill>
                <a:srgbClr val="F5CD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3" name="Google Shape;1183;p26"/>
            <p:cNvCxnSpPr/>
            <p:nvPr/>
          </p:nvCxnSpPr>
          <p:spPr>
            <a:xfrm rot="10800000">
              <a:off x="8296325" y="4589350"/>
              <a:ext cx="1560900" cy="418200"/>
            </a:xfrm>
            <a:prstGeom prst="straightConnector1">
              <a:avLst/>
            </a:prstGeom>
            <a:noFill/>
            <a:ln w="9525" cap="flat" cmpd="sng">
              <a:solidFill>
                <a:srgbClr val="F5CD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86" name="Google Shape;1186;p26"/>
          <p:cNvGrpSpPr/>
          <p:nvPr/>
        </p:nvGrpSpPr>
        <p:grpSpPr>
          <a:xfrm>
            <a:off x="7332142" y="2757733"/>
            <a:ext cx="1917743" cy="2430857"/>
            <a:chOff x="304776" y="1055181"/>
            <a:chExt cx="1378977" cy="1747937"/>
          </a:xfrm>
        </p:grpSpPr>
        <p:sp>
          <p:nvSpPr>
            <p:cNvPr id="1187" name="Google Shape;1187;p26"/>
            <p:cNvSpPr/>
            <p:nvPr/>
          </p:nvSpPr>
          <p:spPr>
            <a:xfrm>
              <a:off x="304776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6"/>
            <p:cNvSpPr/>
            <p:nvPr/>
          </p:nvSpPr>
          <p:spPr>
            <a:xfrm>
              <a:off x="427616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6"/>
            <p:cNvSpPr/>
            <p:nvPr/>
          </p:nvSpPr>
          <p:spPr>
            <a:xfrm>
              <a:off x="550455" y="105518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6"/>
            <p:cNvSpPr/>
            <p:nvPr/>
          </p:nvSpPr>
          <p:spPr>
            <a:xfrm>
              <a:off x="673501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6"/>
            <p:cNvSpPr/>
            <p:nvPr/>
          </p:nvSpPr>
          <p:spPr>
            <a:xfrm>
              <a:off x="796341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6"/>
            <p:cNvSpPr/>
            <p:nvPr/>
          </p:nvSpPr>
          <p:spPr>
            <a:xfrm>
              <a:off x="919180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6"/>
            <p:cNvSpPr/>
            <p:nvPr/>
          </p:nvSpPr>
          <p:spPr>
            <a:xfrm>
              <a:off x="1042226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6"/>
            <p:cNvSpPr/>
            <p:nvPr/>
          </p:nvSpPr>
          <p:spPr>
            <a:xfrm>
              <a:off x="1165066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6"/>
            <p:cNvSpPr/>
            <p:nvPr/>
          </p:nvSpPr>
          <p:spPr>
            <a:xfrm>
              <a:off x="1287905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6"/>
            <p:cNvSpPr/>
            <p:nvPr/>
          </p:nvSpPr>
          <p:spPr>
            <a:xfrm>
              <a:off x="1410745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6"/>
            <p:cNvSpPr/>
            <p:nvPr/>
          </p:nvSpPr>
          <p:spPr>
            <a:xfrm>
              <a:off x="1533599" y="105518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6"/>
            <p:cNvSpPr/>
            <p:nvPr/>
          </p:nvSpPr>
          <p:spPr>
            <a:xfrm>
              <a:off x="1656630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6"/>
            <p:cNvSpPr/>
            <p:nvPr/>
          </p:nvSpPr>
          <p:spPr>
            <a:xfrm>
              <a:off x="304776" y="1178403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6"/>
            <p:cNvSpPr/>
            <p:nvPr/>
          </p:nvSpPr>
          <p:spPr>
            <a:xfrm>
              <a:off x="427616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6"/>
            <p:cNvSpPr/>
            <p:nvPr/>
          </p:nvSpPr>
          <p:spPr>
            <a:xfrm>
              <a:off x="550455" y="1178403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6"/>
            <p:cNvSpPr/>
            <p:nvPr/>
          </p:nvSpPr>
          <p:spPr>
            <a:xfrm>
              <a:off x="673501" y="1178403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6"/>
            <p:cNvSpPr/>
            <p:nvPr/>
          </p:nvSpPr>
          <p:spPr>
            <a:xfrm>
              <a:off x="796341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6"/>
            <p:cNvSpPr/>
            <p:nvPr/>
          </p:nvSpPr>
          <p:spPr>
            <a:xfrm>
              <a:off x="919180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6"/>
            <p:cNvSpPr/>
            <p:nvPr/>
          </p:nvSpPr>
          <p:spPr>
            <a:xfrm>
              <a:off x="1042226" y="1178403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6"/>
            <p:cNvSpPr/>
            <p:nvPr/>
          </p:nvSpPr>
          <p:spPr>
            <a:xfrm>
              <a:off x="1165066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6"/>
            <p:cNvSpPr/>
            <p:nvPr/>
          </p:nvSpPr>
          <p:spPr>
            <a:xfrm>
              <a:off x="1287905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6"/>
            <p:cNvSpPr/>
            <p:nvPr/>
          </p:nvSpPr>
          <p:spPr>
            <a:xfrm>
              <a:off x="1410745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6"/>
            <p:cNvSpPr/>
            <p:nvPr/>
          </p:nvSpPr>
          <p:spPr>
            <a:xfrm>
              <a:off x="1533644" y="1178403"/>
              <a:ext cx="27270" cy="23174"/>
            </a:xfrm>
            <a:custGeom>
              <a:avLst/>
              <a:gdLst/>
              <a:ahLst/>
              <a:cxnLst/>
              <a:rect l="l" t="t" r="r" b="b"/>
              <a:pathLst>
                <a:path w="1851" h="1573" extrusionOk="0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6"/>
            <p:cNvSpPr/>
            <p:nvPr/>
          </p:nvSpPr>
          <p:spPr>
            <a:xfrm>
              <a:off x="1656630" y="1178403"/>
              <a:ext cx="27123" cy="23248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6"/>
            <p:cNvSpPr/>
            <p:nvPr/>
          </p:nvSpPr>
          <p:spPr>
            <a:xfrm>
              <a:off x="304776" y="1301626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6"/>
            <p:cNvSpPr/>
            <p:nvPr/>
          </p:nvSpPr>
          <p:spPr>
            <a:xfrm>
              <a:off x="427616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6"/>
            <p:cNvSpPr/>
            <p:nvPr/>
          </p:nvSpPr>
          <p:spPr>
            <a:xfrm>
              <a:off x="550455" y="1301626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6"/>
            <p:cNvSpPr/>
            <p:nvPr/>
          </p:nvSpPr>
          <p:spPr>
            <a:xfrm>
              <a:off x="673545" y="1301626"/>
              <a:ext cx="27064" cy="23189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6"/>
            <p:cNvSpPr/>
            <p:nvPr/>
          </p:nvSpPr>
          <p:spPr>
            <a:xfrm>
              <a:off x="796341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6"/>
            <p:cNvSpPr/>
            <p:nvPr/>
          </p:nvSpPr>
          <p:spPr>
            <a:xfrm>
              <a:off x="919180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6"/>
            <p:cNvSpPr/>
            <p:nvPr/>
          </p:nvSpPr>
          <p:spPr>
            <a:xfrm>
              <a:off x="1042226" y="1301626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6"/>
            <p:cNvSpPr/>
            <p:nvPr/>
          </p:nvSpPr>
          <p:spPr>
            <a:xfrm>
              <a:off x="1165066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6"/>
            <p:cNvSpPr/>
            <p:nvPr/>
          </p:nvSpPr>
          <p:spPr>
            <a:xfrm>
              <a:off x="1287905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6"/>
            <p:cNvSpPr/>
            <p:nvPr/>
          </p:nvSpPr>
          <p:spPr>
            <a:xfrm>
              <a:off x="1410745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6"/>
            <p:cNvSpPr/>
            <p:nvPr/>
          </p:nvSpPr>
          <p:spPr>
            <a:xfrm>
              <a:off x="1533599" y="1301641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6"/>
            <p:cNvSpPr/>
            <p:nvPr/>
          </p:nvSpPr>
          <p:spPr>
            <a:xfrm>
              <a:off x="1656689" y="1301626"/>
              <a:ext cx="27064" cy="23189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6"/>
            <p:cNvSpPr/>
            <p:nvPr/>
          </p:nvSpPr>
          <p:spPr>
            <a:xfrm>
              <a:off x="304776" y="1424672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6"/>
            <p:cNvSpPr/>
            <p:nvPr/>
          </p:nvSpPr>
          <p:spPr>
            <a:xfrm>
              <a:off x="427616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6"/>
            <p:cNvSpPr/>
            <p:nvPr/>
          </p:nvSpPr>
          <p:spPr>
            <a:xfrm>
              <a:off x="550455" y="1424672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6"/>
            <p:cNvSpPr/>
            <p:nvPr/>
          </p:nvSpPr>
          <p:spPr>
            <a:xfrm>
              <a:off x="673310" y="1424672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6"/>
            <p:cNvSpPr/>
            <p:nvPr/>
          </p:nvSpPr>
          <p:spPr>
            <a:xfrm>
              <a:off x="796341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6"/>
            <p:cNvSpPr/>
            <p:nvPr/>
          </p:nvSpPr>
          <p:spPr>
            <a:xfrm>
              <a:off x="919180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6"/>
            <p:cNvSpPr/>
            <p:nvPr/>
          </p:nvSpPr>
          <p:spPr>
            <a:xfrm>
              <a:off x="1042226" y="1424672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6"/>
            <p:cNvSpPr/>
            <p:nvPr/>
          </p:nvSpPr>
          <p:spPr>
            <a:xfrm>
              <a:off x="1165066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6"/>
            <p:cNvSpPr/>
            <p:nvPr/>
          </p:nvSpPr>
          <p:spPr>
            <a:xfrm>
              <a:off x="1287905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6"/>
            <p:cNvSpPr/>
            <p:nvPr/>
          </p:nvSpPr>
          <p:spPr>
            <a:xfrm>
              <a:off x="1410745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6"/>
            <p:cNvSpPr/>
            <p:nvPr/>
          </p:nvSpPr>
          <p:spPr>
            <a:xfrm>
              <a:off x="1533599" y="1424672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6"/>
            <p:cNvSpPr/>
            <p:nvPr/>
          </p:nvSpPr>
          <p:spPr>
            <a:xfrm>
              <a:off x="1656630" y="1424672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6"/>
            <p:cNvSpPr/>
            <p:nvPr/>
          </p:nvSpPr>
          <p:spPr>
            <a:xfrm>
              <a:off x="304776" y="1547909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6"/>
            <p:cNvSpPr/>
            <p:nvPr/>
          </p:nvSpPr>
          <p:spPr>
            <a:xfrm>
              <a:off x="427616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6"/>
            <p:cNvSpPr/>
            <p:nvPr/>
          </p:nvSpPr>
          <p:spPr>
            <a:xfrm>
              <a:off x="550455" y="1547909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6"/>
            <p:cNvSpPr/>
            <p:nvPr/>
          </p:nvSpPr>
          <p:spPr>
            <a:xfrm>
              <a:off x="673310" y="1547909"/>
              <a:ext cx="27299" cy="23366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6"/>
            <p:cNvSpPr/>
            <p:nvPr/>
          </p:nvSpPr>
          <p:spPr>
            <a:xfrm>
              <a:off x="796341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6"/>
            <p:cNvSpPr/>
            <p:nvPr/>
          </p:nvSpPr>
          <p:spPr>
            <a:xfrm>
              <a:off x="919180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6"/>
            <p:cNvSpPr/>
            <p:nvPr/>
          </p:nvSpPr>
          <p:spPr>
            <a:xfrm>
              <a:off x="1042226" y="1547909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6"/>
            <p:cNvSpPr/>
            <p:nvPr/>
          </p:nvSpPr>
          <p:spPr>
            <a:xfrm>
              <a:off x="1165066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6"/>
            <p:cNvSpPr/>
            <p:nvPr/>
          </p:nvSpPr>
          <p:spPr>
            <a:xfrm>
              <a:off x="1287905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6"/>
            <p:cNvSpPr/>
            <p:nvPr/>
          </p:nvSpPr>
          <p:spPr>
            <a:xfrm>
              <a:off x="1410745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6"/>
            <p:cNvSpPr/>
            <p:nvPr/>
          </p:nvSpPr>
          <p:spPr>
            <a:xfrm>
              <a:off x="1533599" y="1547909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6"/>
            <p:cNvSpPr/>
            <p:nvPr/>
          </p:nvSpPr>
          <p:spPr>
            <a:xfrm>
              <a:off x="1656630" y="1547909"/>
              <a:ext cx="27123" cy="23366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6"/>
            <p:cNvSpPr/>
            <p:nvPr/>
          </p:nvSpPr>
          <p:spPr>
            <a:xfrm>
              <a:off x="304776" y="167114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6"/>
            <p:cNvSpPr/>
            <p:nvPr/>
          </p:nvSpPr>
          <p:spPr>
            <a:xfrm>
              <a:off x="427616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6"/>
            <p:cNvSpPr/>
            <p:nvPr/>
          </p:nvSpPr>
          <p:spPr>
            <a:xfrm>
              <a:off x="550455" y="1671147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6"/>
            <p:cNvSpPr/>
            <p:nvPr/>
          </p:nvSpPr>
          <p:spPr>
            <a:xfrm>
              <a:off x="673310" y="1671147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6"/>
            <p:cNvSpPr/>
            <p:nvPr/>
          </p:nvSpPr>
          <p:spPr>
            <a:xfrm>
              <a:off x="796341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6"/>
            <p:cNvSpPr/>
            <p:nvPr/>
          </p:nvSpPr>
          <p:spPr>
            <a:xfrm>
              <a:off x="919180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6"/>
            <p:cNvSpPr/>
            <p:nvPr/>
          </p:nvSpPr>
          <p:spPr>
            <a:xfrm>
              <a:off x="1042226" y="167114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6"/>
            <p:cNvSpPr/>
            <p:nvPr/>
          </p:nvSpPr>
          <p:spPr>
            <a:xfrm>
              <a:off x="1165066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6"/>
            <p:cNvSpPr/>
            <p:nvPr/>
          </p:nvSpPr>
          <p:spPr>
            <a:xfrm>
              <a:off x="1287905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6"/>
            <p:cNvSpPr/>
            <p:nvPr/>
          </p:nvSpPr>
          <p:spPr>
            <a:xfrm>
              <a:off x="1410745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6"/>
            <p:cNvSpPr/>
            <p:nvPr/>
          </p:nvSpPr>
          <p:spPr>
            <a:xfrm>
              <a:off x="1533599" y="1671147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6"/>
            <p:cNvSpPr/>
            <p:nvPr/>
          </p:nvSpPr>
          <p:spPr>
            <a:xfrm>
              <a:off x="1656630" y="1671147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6"/>
            <p:cNvSpPr/>
            <p:nvPr/>
          </p:nvSpPr>
          <p:spPr>
            <a:xfrm>
              <a:off x="304776" y="1794369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6"/>
            <p:cNvSpPr/>
            <p:nvPr/>
          </p:nvSpPr>
          <p:spPr>
            <a:xfrm>
              <a:off x="427616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6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6"/>
            <p:cNvSpPr/>
            <p:nvPr/>
          </p:nvSpPr>
          <p:spPr>
            <a:xfrm>
              <a:off x="673354" y="1794369"/>
              <a:ext cx="27255" cy="23174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6"/>
            <p:cNvSpPr/>
            <p:nvPr/>
          </p:nvSpPr>
          <p:spPr>
            <a:xfrm>
              <a:off x="796341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6"/>
            <p:cNvSpPr/>
            <p:nvPr/>
          </p:nvSpPr>
          <p:spPr>
            <a:xfrm>
              <a:off x="919180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6"/>
            <p:cNvSpPr/>
            <p:nvPr/>
          </p:nvSpPr>
          <p:spPr>
            <a:xfrm>
              <a:off x="1042226" y="1794369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6"/>
            <p:cNvSpPr/>
            <p:nvPr/>
          </p:nvSpPr>
          <p:spPr>
            <a:xfrm>
              <a:off x="1165066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6"/>
            <p:cNvSpPr/>
            <p:nvPr/>
          </p:nvSpPr>
          <p:spPr>
            <a:xfrm>
              <a:off x="1287905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6"/>
            <p:cNvSpPr/>
            <p:nvPr/>
          </p:nvSpPr>
          <p:spPr>
            <a:xfrm>
              <a:off x="1410745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6"/>
            <p:cNvSpPr/>
            <p:nvPr/>
          </p:nvSpPr>
          <p:spPr>
            <a:xfrm>
              <a:off x="1533599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6"/>
            <p:cNvSpPr/>
            <p:nvPr/>
          </p:nvSpPr>
          <p:spPr>
            <a:xfrm>
              <a:off x="1656689" y="1794369"/>
              <a:ext cx="27064" cy="23174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6"/>
            <p:cNvSpPr/>
            <p:nvPr/>
          </p:nvSpPr>
          <p:spPr>
            <a:xfrm>
              <a:off x="304776" y="191760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6"/>
            <p:cNvSpPr/>
            <p:nvPr/>
          </p:nvSpPr>
          <p:spPr>
            <a:xfrm>
              <a:off x="427616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6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6"/>
            <p:cNvSpPr/>
            <p:nvPr/>
          </p:nvSpPr>
          <p:spPr>
            <a:xfrm>
              <a:off x="673501" y="1917592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6"/>
            <p:cNvSpPr/>
            <p:nvPr/>
          </p:nvSpPr>
          <p:spPr>
            <a:xfrm>
              <a:off x="796341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6"/>
            <p:cNvSpPr/>
            <p:nvPr/>
          </p:nvSpPr>
          <p:spPr>
            <a:xfrm>
              <a:off x="919180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6"/>
            <p:cNvSpPr/>
            <p:nvPr/>
          </p:nvSpPr>
          <p:spPr>
            <a:xfrm>
              <a:off x="1042226" y="191760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6"/>
            <p:cNvSpPr/>
            <p:nvPr/>
          </p:nvSpPr>
          <p:spPr>
            <a:xfrm>
              <a:off x="1165066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6"/>
            <p:cNvSpPr/>
            <p:nvPr/>
          </p:nvSpPr>
          <p:spPr>
            <a:xfrm>
              <a:off x="1287905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6"/>
            <p:cNvSpPr/>
            <p:nvPr/>
          </p:nvSpPr>
          <p:spPr>
            <a:xfrm>
              <a:off x="1410745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6"/>
            <p:cNvSpPr/>
            <p:nvPr/>
          </p:nvSpPr>
          <p:spPr>
            <a:xfrm>
              <a:off x="1533658" y="1917607"/>
              <a:ext cx="27255" cy="23174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6"/>
            <p:cNvSpPr/>
            <p:nvPr/>
          </p:nvSpPr>
          <p:spPr>
            <a:xfrm>
              <a:off x="1656689" y="1917607"/>
              <a:ext cx="27064" cy="23174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6"/>
            <p:cNvSpPr/>
            <p:nvPr/>
          </p:nvSpPr>
          <p:spPr>
            <a:xfrm>
              <a:off x="304776" y="2040638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6"/>
            <p:cNvSpPr/>
            <p:nvPr/>
          </p:nvSpPr>
          <p:spPr>
            <a:xfrm>
              <a:off x="427616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6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6"/>
            <p:cNvSpPr/>
            <p:nvPr/>
          </p:nvSpPr>
          <p:spPr>
            <a:xfrm>
              <a:off x="673310" y="2040638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6"/>
            <p:cNvSpPr/>
            <p:nvPr/>
          </p:nvSpPr>
          <p:spPr>
            <a:xfrm>
              <a:off x="796341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6"/>
            <p:cNvSpPr/>
            <p:nvPr/>
          </p:nvSpPr>
          <p:spPr>
            <a:xfrm>
              <a:off x="919180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6"/>
            <p:cNvSpPr/>
            <p:nvPr/>
          </p:nvSpPr>
          <p:spPr>
            <a:xfrm>
              <a:off x="1042226" y="2040638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6"/>
            <p:cNvSpPr/>
            <p:nvPr/>
          </p:nvSpPr>
          <p:spPr>
            <a:xfrm>
              <a:off x="1165066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6"/>
            <p:cNvSpPr/>
            <p:nvPr/>
          </p:nvSpPr>
          <p:spPr>
            <a:xfrm>
              <a:off x="1287905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6"/>
            <p:cNvSpPr/>
            <p:nvPr/>
          </p:nvSpPr>
          <p:spPr>
            <a:xfrm>
              <a:off x="1410745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6"/>
            <p:cNvSpPr/>
            <p:nvPr/>
          </p:nvSpPr>
          <p:spPr>
            <a:xfrm>
              <a:off x="1533599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6"/>
            <p:cNvSpPr/>
            <p:nvPr/>
          </p:nvSpPr>
          <p:spPr>
            <a:xfrm>
              <a:off x="1656630" y="2040638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304776" y="2163875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427616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6"/>
            <p:cNvSpPr/>
            <p:nvPr/>
          </p:nvSpPr>
          <p:spPr>
            <a:xfrm>
              <a:off x="673310" y="2163875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6"/>
            <p:cNvSpPr/>
            <p:nvPr/>
          </p:nvSpPr>
          <p:spPr>
            <a:xfrm>
              <a:off x="796341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>
              <a:off x="919180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>
              <a:off x="1042226" y="2163875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>
              <a:off x="1165066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1287905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>
              <a:off x="1410745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6"/>
            <p:cNvSpPr/>
            <p:nvPr/>
          </p:nvSpPr>
          <p:spPr>
            <a:xfrm>
              <a:off x="1533599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6"/>
            <p:cNvSpPr/>
            <p:nvPr/>
          </p:nvSpPr>
          <p:spPr>
            <a:xfrm>
              <a:off x="1656630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304776" y="2287112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427616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6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6"/>
            <p:cNvSpPr/>
            <p:nvPr/>
          </p:nvSpPr>
          <p:spPr>
            <a:xfrm>
              <a:off x="673310" y="2287112"/>
              <a:ext cx="27299" cy="23233"/>
            </a:xfrm>
            <a:custGeom>
              <a:avLst/>
              <a:gdLst/>
              <a:ahLst/>
              <a:cxnLst/>
              <a:rect l="l" t="t" r="r" b="b"/>
              <a:pathLst>
                <a:path w="1853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6"/>
            <p:cNvSpPr/>
            <p:nvPr/>
          </p:nvSpPr>
          <p:spPr>
            <a:xfrm>
              <a:off x="796341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919180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1042226" y="2287112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1165066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1287905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1410745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6"/>
            <p:cNvSpPr/>
            <p:nvPr/>
          </p:nvSpPr>
          <p:spPr>
            <a:xfrm>
              <a:off x="1533599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6"/>
            <p:cNvSpPr/>
            <p:nvPr/>
          </p:nvSpPr>
          <p:spPr>
            <a:xfrm>
              <a:off x="1656630" y="2287112"/>
              <a:ext cx="27123" cy="23233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304776" y="2410335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427616" y="2410335"/>
              <a:ext cx="27255" cy="23248"/>
            </a:xfrm>
            <a:custGeom>
              <a:avLst/>
              <a:gdLst/>
              <a:ahLst/>
              <a:cxnLst/>
              <a:rect l="l" t="t" r="r" b="b"/>
              <a:pathLst>
                <a:path w="1850" h="1578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6"/>
            <p:cNvSpPr/>
            <p:nvPr/>
          </p:nvSpPr>
          <p:spPr>
            <a:xfrm>
              <a:off x="673501" y="2410335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6"/>
            <p:cNvSpPr/>
            <p:nvPr/>
          </p:nvSpPr>
          <p:spPr>
            <a:xfrm>
              <a:off x="796341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8" y="0"/>
                    <a:pt x="1083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919180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1042226" y="2410335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69" y="0"/>
                  </a:moveTo>
                  <a:cubicBezTo>
                    <a:pt x="1061" y="0"/>
                    <a:pt x="1054" y="0"/>
                    <a:pt x="1046" y="1"/>
                  </a:cubicBezTo>
                  <a:cubicBezTo>
                    <a:pt x="344" y="1"/>
                    <a:pt x="0" y="848"/>
                    <a:pt x="490" y="1337"/>
                  </a:cubicBezTo>
                  <a:cubicBezTo>
                    <a:pt x="648" y="1500"/>
                    <a:pt x="846" y="1573"/>
                    <a:pt x="1040" y="1573"/>
                  </a:cubicBezTo>
                  <a:cubicBezTo>
                    <a:pt x="1446" y="1573"/>
                    <a:pt x="1840" y="1256"/>
                    <a:pt x="1840" y="782"/>
                  </a:cubicBezTo>
                  <a:cubicBezTo>
                    <a:pt x="1840" y="353"/>
                    <a:pt x="1495" y="0"/>
                    <a:pt x="106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6"/>
            <p:cNvSpPr/>
            <p:nvPr/>
          </p:nvSpPr>
          <p:spPr>
            <a:xfrm>
              <a:off x="1165066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9" y="0"/>
                  </a:moveTo>
                  <a:cubicBezTo>
                    <a:pt x="1062" y="0"/>
                    <a:pt x="1054" y="0"/>
                    <a:pt x="1046" y="1"/>
                  </a:cubicBez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496" y="0"/>
                    <a:pt x="106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6"/>
            <p:cNvSpPr/>
            <p:nvPr/>
          </p:nvSpPr>
          <p:spPr>
            <a:xfrm>
              <a:off x="1287905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6"/>
            <p:cNvSpPr/>
            <p:nvPr/>
          </p:nvSpPr>
          <p:spPr>
            <a:xfrm>
              <a:off x="1410745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6"/>
            <p:cNvSpPr/>
            <p:nvPr/>
          </p:nvSpPr>
          <p:spPr>
            <a:xfrm>
              <a:off x="1533599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6"/>
            <p:cNvSpPr/>
            <p:nvPr/>
          </p:nvSpPr>
          <p:spPr>
            <a:xfrm>
              <a:off x="1656630" y="2410335"/>
              <a:ext cx="27123" cy="23248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6"/>
            <p:cNvSpPr/>
            <p:nvPr/>
          </p:nvSpPr>
          <p:spPr>
            <a:xfrm>
              <a:off x="304776" y="25333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6"/>
            <p:cNvSpPr/>
            <p:nvPr/>
          </p:nvSpPr>
          <p:spPr>
            <a:xfrm>
              <a:off x="427616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6"/>
            <p:cNvSpPr/>
            <p:nvPr/>
          </p:nvSpPr>
          <p:spPr>
            <a:xfrm>
              <a:off x="550455" y="2533381"/>
              <a:ext cx="27314" cy="23366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6"/>
            <p:cNvSpPr/>
            <p:nvPr/>
          </p:nvSpPr>
          <p:spPr>
            <a:xfrm>
              <a:off x="673310" y="2533381"/>
              <a:ext cx="27299" cy="23366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6"/>
            <p:cNvSpPr/>
            <p:nvPr/>
          </p:nvSpPr>
          <p:spPr>
            <a:xfrm>
              <a:off x="796341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6"/>
            <p:cNvSpPr/>
            <p:nvPr/>
          </p:nvSpPr>
          <p:spPr>
            <a:xfrm>
              <a:off x="919180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6"/>
            <p:cNvSpPr/>
            <p:nvPr/>
          </p:nvSpPr>
          <p:spPr>
            <a:xfrm>
              <a:off x="1042226" y="25333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6"/>
            <p:cNvSpPr/>
            <p:nvPr/>
          </p:nvSpPr>
          <p:spPr>
            <a:xfrm>
              <a:off x="1165066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6"/>
            <p:cNvSpPr/>
            <p:nvPr/>
          </p:nvSpPr>
          <p:spPr>
            <a:xfrm>
              <a:off x="1287905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6"/>
            <p:cNvSpPr/>
            <p:nvPr/>
          </p:nvSpPr>
          <p:spPr>
            <a:xfrm>
              <a:off x="1410745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6"/>
            <p:cNvSpPr/>
            <p:nvPr/>
          </p:nvSpPr>
          <p:spPr>
            <a:xfrm>
              <a:off x="1533599" y="2533381"/>
              <a:ext cx="27314" cy="23366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6"/>
            <p:cNvSpPr/>
            <p:nvPr/>
          </p:nvSpPr>
          <p:spPr>
            <a:xfrm>
              <a:off x="1656630" y="2533381"/>
              <a:ext cx="27123" cy="23366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6"/>
            <p:cNvSpPr/>
            <p:nvPr/>
          </p:nvSpPr>
          <p:spPr>
            <a:xfrm>
              <a:off x="304776" y="2656604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6"/>
            <p:cNvSpPr/>
            <p:nvPr/>
          </p:nvSpPr>
          <p:spPr>
            <a:xfrm>
              <a:off x="427616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6"/>
            <p:cNvSpPr/>
            <p:nvPr/>
          </p:nvSpPr>
          <p:spPr>
            <a:xfrm>
              <a:off x="550455" y="2656604"/>
              <a:ext cx="27314" cy="23292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6"/>
            <p:cNvSpPr/>
            <p:nvPr/>
          </p:nvSpPr>
          <p:spPr>
            <a:xfrm>
              <a:off x="673310" y="2656604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6"/>
            <p:cNvSpPr/>
            <p:nvPr/>
          </p:nvSpPr>
          <p:spPr>
            <a:xfrm>
              <a:off x="796341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6"/>
            <p:cNvSpPr/>
            <p:nvPr/>
          </p:nvSpPr>
          <p:spPr>
            <a:xfrm>
              <a:off x="919180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6"/>
            <p:cNvSpPr/>
            <p:nvPr/>
          </p:nvSpPr>
          <p:spPr>
            <a:xfrm>
              <a:off x="1042226" y="2656604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6"/>
            <p:cNvSpPr/>
            <p:nvPr/>
          </p:nvSpPr>
          <p:spPr>
            <a:xfrm>
              <a:off x="1165066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6"/>
            <p:cNvSpPr/>
            <p:nvPr/>
          </p:nvSpPr>
          <p:spPr>
            <a:xfrm>
              <a:off x="1287905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6"/>
            <p:cNvSpPr/>
            <p:nvPr/>
          </p:nvSpPr>
          <p:spPr>
            <a:xfrm>
              <a:off x="1410745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6"/>
            <p:cNvSpPr/>
            <p:nvPr/>
          </p:nvSpPr>
          <p:spPr>
            <a:xfrm>
              <a:off x="1533599" y="2656604"/>
              <a:ext cx="27314" cy="23292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6"/>
            <p:cNvSpPr/>
            <p:nvPr/>
          </p:nvSpPr>
          <p:spPr>
            <a:xfrm>
              <a:off x="1656630" y="2656604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6"/>
            <p:cNvSpPr/>
            <p:nvPr/>
          </p:nvSpPr>
          <p:spPr>
            <a:xfrm>
              <a:off x="304776" y="2779841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6"/>
            <p:cNvSpPr/>
            <p:nvPr/>
          </p:nvSpPr>
          <p:spPr>
            <a:xfrm>
              <a:off x="427616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6"/>
            <p:cNvSpPr/>
            <p:nvPr/>
          </p:nvSpPr>
          <p:spPr>
            <a:xfrm>
              <a:off x="550455" y="277984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6"/>
            <p:cNvSpPr/>
            <p:nvPr/>
          </p:nvSpPr>
          <p:spPr>
            <a:xfrm>
              <a:off x="673310" y="2779841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6"/>
            <p:cNvSpPr/>
            <p:nvPr/>
          </p:nvSpPr>
          <p:spPr>
            <a:xfrm>
              <a:off x="796341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6"/>
            <p:cNvSpPr/>
            <p:nvPr/>
          </p:nvSpPr>
          <p:spPr>
            <a:xfrm>
              <a:off x="919180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6"/>
            <p:cNvSpPr/>
            <p:nvPr/>
          </p:nvSpPr>
          <p:spPr>
            <a:xfrm>
              <a:off x="1042226" y="2779841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6"/>
            <p:cNvSpPr/>
            <p:nvPr/>
          </p:nvSpPr>
          <p:spPr>
            <a:xfrm>
              <a:off x="1165066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6"/>
            <p:cNvSpPr/>
            <p:nvPr/>
          </p:nvSpPr>
          <p:spPr>
            <a:xfrm>
              <a:off x="1287905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6"/>
            <p:cNvSpPr/>
            <p:nvPr/>
          </p:nvSpPr>
          <p:spPr>
            <a:xfrm>
              <a:off x="1410745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6"/>
            <p:cNvSpPr/>
            <p:nvPr/>
          </p:nvSpPr>
          <p:spPr>
            <a:xfrm>
              <a:off x="1533599" y="277984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6"/>
            <p:cNvSpPr/>
            <p:nvPr/>
          </p:nvSpPr>
          <p:spPr>
            <a:xfrm>
              <a:off x="1656630" y="277984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FFFFF">
                <a:alpha val="55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26"/>
          <p:cNvGrpSpPr/>
          <p:nvPr/>
        </p:nvGrpSpPr>
        <p:grpSpPr>
          <a:xfrm>
            <a:off x="8296300" y="4410725"/>
            <a:ext cx="314400" cy="357000"/>
            <a:chOff x="8296300" y="4410725"/>
            <a:chExt cx="314400" cy="357000"/>
          </a:xfrm>
        </p:grpSpPr>
        <p:cxnSp>
          <p:nvCxnSpPr>
            <p:cNvPr id="1368" name="Google Shape;1368;p26"/>
            <p:cNvCxnSpPr/>
            <p:nvPr/>
          </p:nvCxnSpPr>
          <p:spPr>
            <a:xfrm rot="10800000">
              <a:off x="8446325" y="4410725"/>
              <a:ext cx="0" cy="3570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9" name="Google Shape;1369;p26"/>
            <p:cNvCxnSpPr/>
            <p:nvPr/>
          </p:nvCxnSpPr>
          <p:spPr>
            <a:xfrm rot="10800000">
              <a:off x="8296300" y="4589325"/>
              <a:ext cx="3144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70" name="Google Shape;1370;p26"/>
          <p:cNvPicPr preferRelativeResize="0"/>
          <p:nvPr/>
        </p:nvPicPr>
        <p:blipFill rotWithShape="1">
          <a:blip r:embed="rId3">
            <a:alphaModFix/>
          </a:blip>
          <a:srcRect t="8228" b="27739"/>
          <a:stretch/>
        </p:blipFill>
        <p:spPr>
          <a:xfrm>
            <a:off x="4542250" y="-622200"/>
            <a:ext cx="6048300" cy="58107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pic>
      <p:grpSp>
        <p:nvGrpSpPr>
          <p:cNvPr id="1371" name="Google Shape;1371;p26"/>
          <p:cNvGrpSpPr/>
          <p:nvPr/>
        </p:nvGrpSpPr>
        <p:grpSpPr>
          <a:xfrm>
            <a:off x="1366798" y="4236345"/>
            <a:ext cx="2528425" cy="803094"/>
            <a:chOff x="1380351" y="4236345"/>
            <a:chExt cx="2528425" cy="803094"/>
          </a:xfrm>
        </p:grpSpPr>
        <p:sp>
          <p:nvSpPr>
            <p:cNvPr id="1372" name="Google Shape;1372;p26"/>
            <p:cNvSpPr/>
            <p:nvPr/>
          </p:nvSpPr>
          <p:spPr>
            <a:xfrm>
              <a:off x="1380351" y="4236345"/>
              <a:ext cx="42182" cy="36222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6"/>
            <p:cNvSpPr/>
            <p:nvPr/>
          </p:nvSpPr>
          <p:spPr>
            <a:xfrm>
              <a:off x="1571502" y="4236345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6"/>
            <p:cNvSpPr/>
            <p:nvPr/>
          </p:nvSpPr>
          <p:spPr>
            <a:xfrm>
              <a:off x="1762653" y="4236345"/>
              <a:ext cx="42503" cy="36222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6"/>
            <p:cNvSpPr/>
            <p:nvPr/>
          </p:nvSpPr>
          <p:spPr>
            <a:xfrm>
              <a:off x="1954124" y="4236345"/>
              <a:ext cx="42182" cy="36222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6"/>
            <p:cNvSpPr/>
            <p:nvPr/>
          </p:nvSpPr>
          <p:spPr>
            <a:xfrm>
              <a:off x="2145275" y="4236345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6"/>
            <p:cNvSpPr/>
            <p:nvPr/>
          </p:nvSpPr>
          <p:spPr>
            <a:xfrm>
              <a:off x="2336426" y="4236345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6"/>
            <p:cNvSpPr/>
            <p:nvPr/>
          </p:nvSpPr>
          <p:spPr>
            <a:xfrm>
              <a:off x="2527897" y="4236345"/>
              <a:ext cx="42182" cy="36222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6"/>
            <p:cNvSpPr/>
            <p:nvPr/>
          </p:nvSpPr>
          <p:spPr>
            <a:xfrm>
              <a:off x="2719048" y="4236345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6"/>
            <p:cNvSpPr/>
            <p:nvPr/>
          </p:nvSpPr>
          <p:spPr>
            <a:xfrm>
              <a:off x="2910199" y="4236345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6"/>
            <p:cNvSpPr/>
            <p:nvPr/>
          </p:nvSpPr>
          <p:spPr>
            <a:xfrm>
              <a:off x="3101349" y="4236345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6"/>
            <p:cNvSpPr/>
            <p:nvPr/>
          </p:nvSpPr>
          <p:spPr>
            <a:xfrm>
              <a:off x="3292523" y="4236345"/>
              <a:ext cx="42503" cy="36222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6"/>
            <p:cNvSpPr/>
            <p:nvPr/>
          </p:nvSpPr>
          <p:spPr>
            <a:xfrm>
              <a:off x="3483972" y="4236345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6"/>
            <p:cNvSpPr/>
            <p:nvPr/>
          </p:nvSpPr>
          <p:spPr>
            <a:xfrm>
              <a:off x="1380351" y="4428092"/>
              <a:ext cx="42182" cy="3606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6"/>
            <p:cNvSpPr/>
            <p:nvPr/>
          </p:nvSpPr>
          <p:spPr>
            <a:xfrm>
              <a:off x="1571502" y="4428092"/>
              <a:ext cx="42205" cy="3606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1762653" y="4428092"/>
              <a:ext cx="42503" cy="36176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1954124" y="4428092"/>
              <a:ext cx="42182" cy="36176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2145275" y="4428092"/>
              <a:ext cx="42205" cy="3606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2336426" y="4428092"/>
              <a:ext cx="42205" cy="3606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2527897" y="4428092"/>
              <a:ext cx="42182" cy="36061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2719048" y="4428092"/>
              <a:ext cx="42205" cy="3606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2910199" y="4428092"/>
              <a:ext cx="42205" cy="3606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3101349" y="4428092"/>
              <a:ext cx="42205" cy="36061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3292592" y="4428092"/>
              <a:ext cx="42435" cy="36061"/>
            </a:xfrm>
            <a:custGeom>
              <a:avLst/>
              <a:gdLst/>
              <a:ahLst/>
              <a:cxnLst/>
              <a:rect l="l" t="t" r="r" b="b"/>
              <a:pathLst>
                <a:path w="1851" h="1573" extrusionOk="0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3483972" y="4428092"/>
              <a:ext cx="42205" cy="36176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1380351" y="4619838"/>
              <a:ext cx="42182" cy="36084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1571502" y="4619838"/>
              <a:ext cx="42205" cy="36084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1762653" y="4619838"/>
              <a:ext cx="42503" cy="36084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1954193" y="4619838"/>
              <a:ext cx="42114" cy="36084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2145275" y="4619838"/>
              <a:ext cx="42205" cy="36084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2336426" y="4619838"/>
              <a:ext cx="42205" cy="36084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2527897" y="4619838"/>
              <a:ext cx="42182" cy="36084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2719048" y="4619838"/>
              <a:ext cx="42205" cy="36084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2910199" y="4619838"/>
              <a:ext cx="42205" cy="36084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6"/>
            <p:cNvSpPr/>
            <p:nvPr/>
          </p:nvSpPr>
          <p:spPr>
            <a:xfrm>
              <a:off x="3101349" y="4619838"/>
              <a:ext cx="42205" cy="36084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6"/>
            <p:cNvSpPr/>
            <p:nvPr/>
          </p:nvSpPr>
          <p:spPr>
            <a:xfrm>
              <a:off x="3292523" y="4619861"/>
              <a:ext cx="42503" cy="36061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3484063" y="4619838"/>
              <a:ext cx="42114" cy="36084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1380351" y="4811310"/>
              <a:ext cx="42182" cy="3624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1571502" y="4811310"/>
              <a:ext cx="42205" cy="3624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1762653" y="4811310"/>
              <a:ext cx="42503" cy="36382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1953826" y="4811310"/>
              <a:ext cx="42480" cy="36382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2145275" y="4811310"/>
              <a:ext cx="42205" cy="3624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2336426" y="4811310"/>
              <a:ext cx="42205" cy="3624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2527897" y="4811310"/>
              <a:ext cx="42182" cy="3624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2719048" y="4811310"/>
              <a:ext cx="42205" cy="3624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2910199" y="4811310"/>
              <a:ext cx="42205" cy="3624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3101349" y="4811310"/>
              <a:ext cx="42205" cy="3624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3292523" y="4811310"/>
              <a:ext cx="42503" cy="36382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3483972" y="4811310"/>
              <a:ext cx="42205" cy="36382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1380351" y="5003080"/>
              <a:ext cx="42182" cy="36222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1571502" y="5003080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1762653" y="5003080"/>
              <a:ext cx="42503" cy="36222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1953826" y="5003080"/>
              <a:ext cx="42480" cy="36359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2145275" y="5003080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2336426" y="5003080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6"/>
            <p:cNvSpPr/>
            <p:nvPr/>
          </p:nvSpPr>
          <p:spPr>
            <a:xfrm>
              <a:off x="2527897" y="5003080"/>
              <a:ext cx="42182" cy="36222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6"/>
            <p:cNvSpPr/>
            <p:nvPr/>
          </p:nvSpPr>
          <p:spPr>
            <a:xfrm>
              <a:off x="2719048" y="5003080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6"/>
            <p:cNvSpPr/>
            <p:nvPr/>
          </p:nvSpPr>
          <p:spPr>
            <a:xfrm>
              <a:off x="2910199" y="5003080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6"/>
            <p:cNvSpPr/>
            <p:nvPr/>
          </p:nvSpPr>
          <p:spPr>
            <a:xfrm>
              <a:off x="3101349" y="5003080"/>
              <a:ext cx="42205" cy="36222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6"/>
            <p:cNvSpPr/>
            <p:nvPr/>
          </p:nvSpPr>
          <p:spPr>
            <a:xfrm>
              <a:off x="3292523" y="5003080"/>
              <a:ext cx="42503" cy="36222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6"/>
            <p:cNvSpPr/>
            <p:nvPr/>
          </p:nvSpPr>
          <p:spPr>
            <a:xfrm>
              <a:off x="3483972" y="5003080"/>
              <a:ext cx="42205" cy="36359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6"/>
            <p:cNvSpPr/>
            <p:nvPr/>
          </p:nvSpPr>
          <p:spPr>
            <a:xfrm>
              <a:off x="3675097" y="4236345"/>
              <a:ext cx="42205" cy="36221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6"/>
            <p:cNvSpPr/>
            <p:nvPr/>
          </p:nvSpPr>
          <p:spPr>
            <a:xfrm>
              <a:off x="3675097" y="4428092"/>
              <a:ext cx="42205" cy="36176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6"/>
            <p:cNvSpPr/>
            <p:nvPr/>
          </p:nvSpPr>
          <p:spPr>
            <a:xfrm>
              <a:off x="3675188" y="4619838"/>
              <a:ext cx="42113" cy="36084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6"/>
            <p:cNvSpPr/>
            <p:nvPr/>
          </p:nvSpPr>
          <p:spPr>
            <a:xfrm>
              <a:off x="3675097" y="4811310"/>
              <a:ext cx="42205" cy="36382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6"/>
            <p:cNvSpPr/>
            <p:nvPr/>
          </p:nvSpPr>
          <p:spPr>
            <a:xfrm>
              <a:off x="3675097" y="5003080"/>
              <a:ext cx="42205" cy="36359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6"/>
            <p:cNvSpPr/>
            <p:nvPr/>
          </p:nvSpPr>
          <p:spPr>
            <a:xfrm>
              <a:off x="3866572" y="4236345"/>
              <a:ext cx="42205" cy="36221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6"/>
            <p:cNvSpPr/>
            <p:nvPr/>
          </p:nvSpPr>
          <p:spPr>
            <a:xfrm>
              <a:off x="3866572" y="4428092"/>
              <a:ext cx="42205" cy="36176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6"/>
            <p:cNvSpPr/>
            <p:nvPr/>
          </p:nvSpPr>
          <p:spPr>
            <a:xfrm>
              <a:off x="3866663" y="4619838"/>
              <a:ext cx="42113" cy="36084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6"/>
            <p:cNvSpPr/>
            <p:nvPr/>
          </p:nvSpPr>
          <p:spPr>
            <a:xfrm>
              <a:off x="3866572" y="4811310"/>
              <a:ext cx="42205" cy="36382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6"/>
            <p:cNvSpPr/>
            <p:nvPr/>
          </p:nvSpPr>
          <p:spPr>
            <a:xfrm>
              <a:off x="3866572" y="5003080"/>
              <a:ext cx="42205" cy="36359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259CABC-BEB5-CE8B-8643-8F98F8F170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SUGOI</a:t>
            </a:r>
            <a:br>
              <a:rPr lang="pt-BR"/>
            </a:br>
            <a:r>
              <a:rPr lang="pt-BR"/>
              <a:t>ONLINE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E3D9BB1-074A-1BCB-A67D-207393E28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7949" y="3132713"/>
            <a:ext cx="2300548" cy="792600"/>
          </a:xfrm>
        </p:spPr>
        <p:txBody>
          <a:bodyPr/>
          <a:lstStyle/>
          <a:p>
            <a:r>
              <a:rPr lang="pt-BR" dirty="0"/>
              <a:t>Nossa proposta para o restaurante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30" name="Google Shape;1830;p43"/>
          <p:cNvCxnSpPr/>
          <p:nvPr/>
        </p:nvCxnSpPr>
        <p:spPr>
          <a:xfrm>
            <a:off x="4600775" y="-113625"/>
            <a:ext cx="2429100" cy="563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1" name="Google Shape;1831;p43"/>
          <p:cNvCxnSpPr/>
          <p:nvPr/>
        </p:nvCxnSpPr>
        <p:spPr>
          <a:xfrm>
            <a:off x="5277050" y="-266025"/>
            <a:ext cx="809700" cy="564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3" name="Google Shape;1833;p43"/>
          <p:cNvSpPr txBox="1">
            <a:spLocks noGrp="1"/>
          </p:cNvSpPr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pic>
        <p:nvPicPr>
          <p:cNvPr id="1834" name="Google Shape;1834;p43"/>
          <p:cNvPicPr preferRelativeResize="0"/>
          <p:nvPr/>
        </p:nvPicPr>
        <p:blipFill rotWithShape="1">
          <a:blip r:embed="rId3">
            <a:alphaModFix/>
          </a:blip>
          <a:srcRect l="650" t="955" r="856" b="1511"/>
          <a:stretch/>
        </p:blipFill>
        <p:spPr>
          <a:xfrm rot="16200000">
            <a:off x="5589050" y="2176272"/>
            <a:ext cx="3300300" cy="2304900"/>
          </a:xfrm>
          <a:prstGeom prst="roundRect">
            <a:avLst>
              <a:gd name="adj" fmla="val 4751"/>
            </a:avLst>
          </a:prstGeom>
          <a:noFill/>
          <a:ln>
            <a:noFill/>
          </a:ln>
        </p:spPr>
      </p:pic>
      <p:sp>
        <p:nvSpPr>
          <p:cNvPr id="1837" name="Google Shape;1837;p43"/>
          <p:cNvSpPr/>
          <p:nvPr/>
        </p:nvSpPr>
        <p:spPr>
          <a:xfrm>
            <a:off x="5353010" y="4209458"/>
            <a:ext cx="2703046" cy="15078"/>
          </a:xfrm>
          <a:custGeom>
            <a:avLst/>
            <a:gdLst/>
            <a:ahLst/>
            <a:cxnLst/>
            <a:rect l="l" t="t" r="r" b="b"/>
            <a:pathLst>
              <a:path w="148173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147739" y="834"/>
                </a:lnTo>
                <a:cubicBezTo>
                  <a:pt x="147973" y="834"/>
                  <a:pt x="148173" y="634"/>
                  <a:pt x="148173" y="401"/>
                </a:cubicBezTo>
                <a:cubicBezTo>
                  <a:pt x="148173" y="167"/>
                  <a:pt x="147973" y="0"/>
                  <a:pt x="147739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8" name="Google Shape;1838;p43"/>
          <p:cNvSpPr/>
          <p:nvPr/>
        </p:nvSpPr>
        <p:spPr>
          <a:xfrm>
            <a:off x="5353010" y="4209458"/>
            <a:ext cx="1294944" cy="15078"/>
          </a:xfrm>
          <a:custGeom>
            <a:avLst/>
            <a:gdLst/>
            <a:ahLst/>
            <a:cxnLst/>
            <a:rect l="l" t="t" r="r" b="b"/>
            <a:pathLst>
              <a:path w="70985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70984" y="834"/>
                </a:lnTo>
                <a:lnTo>
                  <a:pt x="70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9" name="Google Shape;1839;p43"/>
          <p:cNvSpPr/>
          <p:nvPr/>
        </p:nvSpPr>
        <p:spPr>
          <a:xfrm>
            <a:off x="6636336" y="4194996"/>
            <a:ext cx="44439" cy="43988"/>
          </a:xfrm>
          <a:custGeom>
            <a:avLst/>
            <a:gdLst/>
            <a:ahLst/>
            <a:cxnLst/>
            <a:rect l="l" t="t" r="r" b="b"/>
            <a:pathLst>
              <a:path w="2436" h="2436" extrusionOk="0">
                <a:moveTo>
                  <a:pt x="1235" y="1"/>
                </a:moveTo>
                <a:cubicBezTo>
                  <a:pt x="568" y="1"/>
                  <a:pt x="1" y="535"/>
                  <a:pt x="1" y="1202"/>
                </a:cubicBezTo>
                <a:cubicBezTo>
                  <a:pt x="1" y="1902"/>
                  <a:pt x="568" y="2436"/>
                  <a:pt x="1235" y="2436"/>
                </a:cubicBezTo>
                <a:cubicBezTo>
                  <a:pt x="1902" y="2436"/>
                  <a:pt x="2436" y="1902"/>
                  <a:pt x="2436" y="1202"/>
                </a:cubicBezTo>
                <a:cubicBezTo>
                  <a:pt x="2436" y="535"/>
                  <a:pt x="1902" y="1"/>
                  <a:pt x="123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2" name="Google Shape;1842;p43"/>
          <p:cNvSpPr/>
          <p:nvPr/>
        </p:nvSpPr>
        <p:spPr>
          <a:xfrm>
            <a:off x="914055" y="3479056"/>
            <a:ext cx="3152751" cy="17585"/>
          </a:xfrm>
          <a:custGeom>
            <a:avLst/>
            <a:gdLst/>
            <a:ahLst/>
            <a:cxnLst/>
            <a:rect l="l" t="t" r="r" b="b"/>
            <a:pathLst>
              <a:path w="148173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147739" y="834"/>
                </a:lnTo>
                <a:cubicBezTo>
                  <a:pt x="147973" y="834"/>
                  <a:pt x="148173" y="634"/>
                  <a:pt x="148173" y="401"/>
                </a:cubicBezTo>
                <a:cubicBezTo>
                  <a:pt x="148173" y="167"/>
                  <a:pt x="147973" y="0"/>
                  <a:pt x="147739" y="0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3" name="Google Shape;1843;p43"/>
          <p:cNvSpPr/>
          <p:nvPr/>
        </p:nvSpPr>
        <p:spPr>
          <a:xfrm>
            <a:off x="914055" y="3479056"/>
            <a:ext cx="1510383" cy="17585"/>
          </a:xfrm>
          <a:custGeom>
            <a:avLst/>
            <a:gdLst/>
            <a:ahLst/>
            <a:cxnLst/>
            <a:rect l="l" t="t" r="r" b="b"/>
            <a:pathLst>
              <a:path w="70985" h="835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cubicBezTo>
                  <a:pt x="0" y="634"/>
                  <a:pt x="201" y="834"/>
                  <a:pt x="434" y="834"/>
                </a:cubicBezTo>
                <a:lnTo>
                  <a:pt x="70984" y="834"/>
                </a:lnTo>
                <a:lnTo>
                  <a:pt x="709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4" name="Google Shape;1844;p43"/>
          <p:cNvSpPr/>
          <p:nvPr/>
        </p:nvSpPr>
        <p:spPr>
          <a:xfrm>
            <a:off x="2410816" y="3462189"/>
            <a:ext cx="51832" cy="51302"/>
          </a:xfrm>
          <a:custGeom>
            <a:avLst/>
            <a:gdLst/>
            <a:ahLst/>
            <a:cxnLst/>
            <a:rect l="l" t="t" r="r" b="b"/>
            <a:pathLst>
              <a:path w="2436" h="2436" extrusionOk="0">
                <a:moveTo>
                  <a:pt x="1235" y="1"/>
                </a:moveTo>
                <a:cubicBezTo>
                  <a:pt x="568" y="1"/>
                  <a:pt x="1" y="535"/>
                  <a:pt x="1" y="1202"/>
                </a:cubicBezTo>
                <a:cubicBezTo>
                  <a:pt x="1" y="1902"/>
                  <a:pt x="568" y="2436"/>
                  <a:pt x="1235" y="2436"/>
                </a:cubicBezTo>
                <a:cubicBezTo>
                  <a:pt x="1902" y="2436"/>
                  <a:pt x="2436" y="1902"/>
                  <a:pt x="2436" y="1202"/>
                </a:cubicBezTo>
                <a:cubicBezTo>
                  <a:pt x="2436" y="535"/>
                  <a:pt x="1902" y="1"/>
                  <a:pt x="123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1834;p43">
            <a:extLst>
              <a:ext uri="{FF2B5EF4-FFF2-40B4-BE49-F238E27FC236}">
                <a16:creationId xmlns:a16="http://schemas.microsoft.com/office/drawing/2014/main" id="{76FBD823-040C-B908-088C-A0C66431592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650" t="955" r="856" b="1511"/>
          <a:stretch/>
        </p:blipFill>
        <p:spPr>
          <a:xfrm rot="16200000">
            <a:off x="2919054" y="2176272"/>
            <a:ext cx="3300300" cy="2304900"/>
          </a:xfrm>
          <a:prstGeom prst="roundRect">
            <a:avLst>
              <a:gd name="adj" fmla="val 4751"/>
            </a:avLst>
          </a:prstGeom>
          <a:noFill/>
          <a:ln>
            <a:noFill/>
          </a:ln>
        </p:spPr>
      </p:pic>
      <p:pic>
        <p:nvPicPr>
          <p:cNvPr id="3" name="Google Shape;1834;p43">
            <a:extLst>
              <a:ext uri="{FF2B5EF4-FFF2-40B4-BE49-F238E27FC236}">
                <a16:creationId xmlns:a16="http://schemas.microsoft.com/office/drawing/2014/main" id="{1DD9BC09-24A2-D8E0-25B0-250D0A1A45A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650" t="955" r="856" b="1511"/>
          <a:stretch/>
        </p:blipFill>
        <p:spPr>
          <a:xfrm rot="16200000">
            <a:off x="249058" y="2176272"/>
            <a:ext cx="3300300" cy="2304900"/>
          </a:xfrm>
          <a:prstGeom prst="roundRect">
            <a:avLst>
              <a:gd name="adj" fmla="val 4751"/>
            </a:avLst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3C139A-E4F3-3BD3-3422-47062F3CDB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243" b="9462"/>
          <a:stretch/>
        </p:blipFill>
        <p:spPr>
          <a:xfrm>
            <a:off x="887456" y="1940527"/>
            <a:ext cx="2046243" cy="27765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F2A59A-AD6E-20BD-E892-E6A6AF3A2B9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466" b="1466"/>
          <a:stretch/>
        </p:blipFill>
        <p:spPr>
          <a:xfrm>
            <a:off x="3546082" y="1940460"/>
            <a:ext cx="2046243" cy="2776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3BC2DF-EE70-CD9D-E707-162E8F6D2AB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525" b="1525"/>
          <a:stretch/>
        </p:blipFill>
        <p:spPr>
          <a:xfrm>
            <a:off x="6210301" y="1940460"/>
            <a:ext cx="2046243" cy="277652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85" name="Google Shape;1885;p46"/>
          <p:cNvCxnSpPr/>
          <p:nvPr/>
        </p:nvCxnSpPr>
        <p:spPr>
          <a:xfrm rot="10800000" flipH="1">
            <a:off x="3152975" y="-237675"/>
            <a:ext cx="2886000" cy="181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6" name="Google Shape;1886;p46"/>
          <p:cNvSpPr txBox="1">
            <a:spLocks noGrp="1"/>
          </p:cNvSpPr>
          <p:nvPr>
            <p:ph type="ctrTitle"/>
          </p:nvPr>
        </p:nvSpPr>
        <p:spPr>
          <a:xfrm flipH="1">
            <a:off x="4625100" y="421850"/>
            <a:ext cx="3798900" cy="121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OBRIGADO</a:t>
            </a:r>
            <a:endParaRPr sz="5200"/>
          </a:p>
        </p:txBody>
      </p:sp>
      <p:grpSp>
        <p:nvGrpSpPr>
          <p:cNvPr id="1889" name="Google Shape;1889;p46"/>
          <p:cNvGrpSpPr/>
          <p:nvPr/>
        </p:nvGrpSpPr>
        <p:grpSpPr>
          <a:xfrm rot="5400000">
            <a:off x="1386420" y="2814671"/>
            <a:ext cx="2175887" cy="2758071"/>
            <a:chOff x="304776" y="1055181"/>
            <a:chExt cx="1378977" cy="1747937"/>
          </a:xfrm>
        </p:grpSpPr>
        <p:sp>
          <p:nvSpPr>
            <p:cNvPr id="1890" name="Google Shape;1890;p46"/>
            <p:cNvSpPr/>
            <p:nvPr/>
          </p:nvSpPr>
          <p:spPr>
            <a:xfrm>
              <a:off x="304776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6"/>
            <p:cNvSpPr/>
            <p:nvPr/>
          </p:nvSpPr>
          <p:spPr>
            <a:xfrm>
              <a:off x="427616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6"/>
            <p:cNvSpPr/>
            <p:nvPr/>
          </p:nvSpPr>
          <p:spPr>
            <a:xfrm>
              <a:off x="550455" y="105518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6"/>
            <p:cNvSpPr/>
            <p:nvPr/>
          </p:nvSpPr>
          <p:spPr>
            <a:xfrm>
              <a:off x="673501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6"/>
            <p:cNvSpPr/>
            <p:nvPr/>
          </p:nvSpPr>
          <p:spPr>
            <a:xfrm>
              <a:off x="796341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6"/>
            <p:cNvSpPr/>
            <p:nvPr/>
          </p:nvSpPr>
          <p:spPr>
            <a:xfrm>
              <a:off x="919180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6"/>
            <p:cNvSpPr/>
            <p:nvPr/>
          </p:nvSpPr>
          <p:spPr>
            <a:xfrm>
              <a:off x="1042226" y="10551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8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6"/>
            <p:cNvSpPr/>
            <p:nvPr/>
          </p:nvSpPr>
          <p:spPr>
            <a:xfrm>
              <a:off x="1165066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6"/>
            <p:cNvSpPr/>
            <p:nvPr/>
          </p:nvSpPr>
          <p:spPr>
            <a:xfrm>
              <a:off x="1287905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6"/>
            <p:cNvSpPr/>
            <p:nvPr/>
          </p:nvSpPr>
          <p:spPr>
            <a:xfrm>
              <a:off x="1410745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8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6"/>
            <p:cNvSpPr/>
            <p:nvPr/>
          </p:nvSpPr>
          <p:spPr>
            <a:xfrm>
              <a:off x="1533599" y="105518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72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2" y="1508"/>
                    <a:pt x="859" y="1580"/>
                    <a:pt x="1053" y="1580"/>
                  </a:cubicBezTo>
                  <a:cubicBezTo>
                    <a:pt x="1459" y="1580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7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6"/>
            <p:cNvSpPr/>
            <p:nvPr/>
          </p:nvSpPr>
          <p:spPr>
            <a:xfrm>
              <a:off x="1656630" y="10551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6"/>
            <p:cNvSpPr/>
            <p:nvPr/>
          </p:nvSpPr>
          <p:spPr>
            <a:xfrm>
              <a:off x="304776" y="1178403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6"/>
            <p:cNvSpPr/>
            <p:nvPr/>
          </p:nvSpPr>
          <p:spPr>
            <a:xfrm>
              <a:off x="427616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6"/>
            <p:cNvSpPr/>
            <p:nvPr/>
          </p:nvSpPr>
          <p:spPr>
            <a:xfrm>
              <a:off x="550455" y="1178403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6"/>
            <p:cNvSpPr/>
            <p:nvPr/>
          </p:nvSpPr>
          <p:spPr>
            <a:xfrm>
              <a:off x="673501" y="1178403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6"/>
            <p:cNvSpPr/>
            <p:nvPr/>
          </p:nvSpPr>
          <p:spPr>
            <a:xfrm>
              <a:off x="796341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6"/>
            <p:cNvSpPr/>
            <p:nvPr/>
          </p:nvSpPr>
          <p:spPr>
            <a:xfrm>
              <a:off x="919180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6"/>
            <p:cNvSpPr/>
            <p:nvPr/>
          </p:nvSpPr>
          <p:spPr>
            <a:xfrm>
              <a:off x="1042226" y="1178403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6"/>
            <p:cNvSpPr/>
            <p:nvPr/>
          </p:nvSpPr>
          <p:spPr>
            <a:xfrm>
              <a:off x="1165066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6"/>
            <p:cNvSpPr/>
            <p:nvPr/>
          </p:nvSpPr>
          <p:spPr>
            <a:xfrm>
              <a:off x="1287905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6"/>
            <p:cNvSpPr/>
            <p:nvPr/>
          </p:nvSpPr>
          <p:spPr>
            <a:xfrm>
              <a:off x="1410745" y="1178403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6"/>
            <p:cNvSpPr/>
            <p:nvPr/>
          </p:nvSpPr>
          <p:spPr>
            <a:xfrm>
              <a:off x="1533644" y="1178403"/>
              <a:ext cx="27270" cy="23174"/>
            </a:xfrm>
            <a:custGeom>
              <a:avLst/>
              <a:gdLst/>
              <a:ahLst/>
              <a:cxnLst/>
              <a:rect l="l" t="t" r="r" b="b"/>
              <a:pathLst>
                <a:path w="1851" h="1573" extrusionOk="0">
                  <a:moveTo>
                    <a:pt x="1053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59" y="1500"/>
                    <a:pt x="856" y="1573"/>
                    <a:pt x="1050" y="1573"/>
                  </a:cubicBezTo>
                  <a:cubicBezTo>
                    <a:pt x="1457" y="1573"/>
                    <a:pt x="1850" y="1256"/>
                    <a:pt x="1850" y="782"/>
                  </a:cubicBezTo>
                  <a:cubicBezTo>
                    <a:pt x="1850" y="358"/>
                    <a:pt x="1493" y="1"/>
                    <a:pt x="1069" y="1"/>
                  </a:cubicBezTo>
                  <a:cubicBezTo>
                    <a:pt x="1064" y="1"/>
                    <a:pt x="1058" y="1"/>
                    <a:pt x="105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6"/>
            <p:cNvSpPr/>
            <p:nvPr/>
          </p:nvSpPr>
          <p:spPr>
            <a:xfrm>
              <a:off x="1656630" y="1178403"/>
              <a:ext cx="27123" cy="23248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6"/>
            <p:cNvSpPr/>
            <p:nvPr/>
          </p:nvSpPr>
          <p:spPr>
            <a:xfrm>
              <a:off x="304776" y="1301626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82" y="1"/>
                  </a:moveTo>
                  <a:cubicBezTo>
                    <a:pt x="1074" y="1"/>
                    <a:pt x="1067" y="1"/>
                    <a:pt x="1059" y="1"/>
                  </a:cubicBezTo>
                  <a:cubicBezTo>
                    <a:pt x="358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8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6"/>
            <p:cNvSpPr/>
            <p:nvPr/>
          </p:nvSpPr>
          <p:spPr>
            <a:xfrm>
              <a:off x="427616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6"/>
            <p:cNvSpPr/>
            <p:nvPr/>
          </p:nvSpPr>
          <p:spPr>
            <a:xfrm>
              <a:off x="550455" y="1301626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60" y="1574"/>
                    <a:pt x="1054" y="1574"/>
                  </a:cubicBezTo>
                  <a:cubicBezTo>
                    <a:pt x="1460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6"/>
            <p:cNvSpPr/>
            <p:nvPr/>
          </p:nvSpPr>
          <p:spPr>
            <a:xfrm>
              <a:off x="673545" y="1301626"/>
              <a:ext cx="27064" cy="23189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66" y="1"/>
                  </a:moveTo>
                  <a:cubicBezTo>
                    <a:pt x="1059" y="1"/>
                    <a:pt x="1051" y="1"/>
                    <a:pt x="1043" y="1"/>
                  </a:cubicBezTo>
                  <a:cubicBezTo>
                    <a:pt x="1037" y="1"/>
                    <a:pt x="1032" y="1"/>
                    <a:pt x="1027" y="1"/>
                  </a:cubicBezTo>
                  <a:cubicBezTo>
                    <a:pt x="336" y="1"/>
                    <a:pt x="1" y="852"/>
                    <a:pt x="487" y="1338"/>
                  </a:cubicBezTo>
                  <a:cubicBezTo>
                    <a:pt x="650" y="1501"/>
                    <a:pt x="849" y="1574"/>
                    <a:pt x="1043" y="1574"/>
                  </a:cubicBezTo>
                  <a:cubicBezTo>
                    <a:pt x="1450" y="1574"/>
                    <a:pt x="1837" y="1257"/>
                    <a:pt x="1837" y="782"/>
                  </a:cubicBezTo>
                  <a:cubicBezTo>
                    <a:pt x="1837" y="353"/>
                    <a:pt x="1492" y="1"/>
                    <a:pt x="106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6"/>
            <p:cNvSpPr/>
            <p:nvPr/>
          </p:nvSpPr>
          <p:spPr>
            <a:xfrm>
              <a:off x="796341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0" y="848"/>
                    <a:pt x="503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8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6"/>
            <p:cNvSpPr/>
            <p:nvPr/>
          </p:nvSpPr>
          <p:spPr>
            <a:xfrm>
              <a:off x="919180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6"/>
            <p:cNvSpPr/>
            <p:nvPr/>
          </p:nvSpPr>
          <p:spPr>
            <a:xfrm>
              <a:off x="1042226" y="1301626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1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48" y="1501"/>
                    <a:pt x="846" y="1574"/>
                    <a:pt x="1040" y="1574"/>
                  </a:cubicBezTo>
                  <a:cubicBezTo>
                    <a:pt x="1446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6"/>
            <p:cNvSpPr/>
            <p:nvPr/>
          </p:nvSpPr>
          <p:spPr>
            <a:xfrm>
              <a:off x="1165066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5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6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6"/>
            <p:cNvSpPr/>
            <p:nvPr/>
          </p:nvSpPr>
          <p:spPr>
            <a:xfrm>
              <a:off x="1287905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59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6"/>
            <p:cNvSpPr/>
            <p:nvPr/>
          </p:nvSpPr>
          <p:spPr>
            <a:xfrm>
              <a:off x="1410745" y="1301626"/>
              <a:ext cx="27123" cy="23189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83" y="1"/>
                  </a:moveTo>
                  <a:cubicBezTo>
                    <a:pt x="1075" y="1"/>
                    <a:pt x="1068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2" y="1501"/>
                    <a:pt x="858" y="1574"/>
                    <a:pt x="1051" y="1574"/>
                  </a:cubicBezTo>
                  <a:cubicBezTo>
                    <a:pt x="1453" y="1574"/>
                    <a:pt x="1841" y="1257"/>
                    <a:pt x="1841" y="782"/>
                  </a:cubicBezTo>
                  <a:cubicBezTo>
                    <a:pt x="1841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6"/>
            <p:cNvSpPr/>
            <p:nvPr/>
          </p:nvSpPr>
          <p:spPr>
            <a:xfrm>
              <a:off x="1533599" y="1301641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0"/>
                  </a:moveTo>
                  <a:cubicBezTo>
                    <a:pt x="357" y="0"/>
                    <a:pt x="0" y="847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6"/>
            <p:cNvSpPr/>
            <p:nvPr/>
          </p:nvSpPr>
          <p:spPr>
            <a:xfrm>
              <a:off x="1656689" y="1301626"/>
              <a:ext cx="27064" cy="23189"/>
            </a:xfrm>
            <a:custGeom>
              <a:avLst/>
              <a:gdLst/>
              <a:ahLst/>
              <a:cxnLst/>
              <a:rect l="l" t="t" r="r" b="b"/>
              <a:pathLst>
                <a:path w="1837" h="1574" extrusionOk="0">
                  <a:moveTo>
                    <a:pt x="1078" y="1"/>
                  </a:moveTo>
                  <a:cubicBezTo>
                    <a:pt x="1071" y="1"/>
                    <a:pt x="1063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ubicBezTo>
                    <a:pt x="336" y="1"/>
                    <a:pt x="0" y="852"/>
                    <a:pt x="486" y="1338"/>
                  </a:cubicBezTo>
                  <a:cubicBezTo>
                    <a:pt x="649" y="1501"/>
                    <a:pt x="848" y="1574"/>
                    <a:pt x="1043" y="1574"/>
                  </a:cubicBezTo>
                  <a:cubicBezTo>
                    <a:pt x="1449" y="1574"/>
                    <a:pt x="1836" y="1257"/>
                    <a:pt x="1836" y="782"/>
                  </a:cubicBezTo>
                  <a:cubicBezTo>
                    <a:pt x="1836" y="353"/>
                    <a:pt x="1492" y="1"/>
                    <a:pt x="1078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6"/>
            <p:cNvSpPr/>
            <p:nvPr/>
          </p:nvSpPr>
          <p:spPr>
            <a:xfrm>
              <a:off x="304776" y="1424672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6"/>
            <p:cNvSpPr/>
            <p:nvPr/>
          </p:nvSpPr>
          <p:spPr>
            <a:xfrm>
              <a:off x="427616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6"/>
            <p:cNvSpPr/>
            <p:nvPr/>
          </p:nvSpPr>
          <p:spPr>
            <a:xfrm>
              <a:off x="550455" y="1424672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6"/>
            <p:cNvSpPr/>
            <p:nvPr/>
          </p:nvSpPr>
          <p:spPr>
            <a:xfrm>
              <a:off x="673310" y="1424672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6"/>
            <p:cNvSpPr/>
            <p:nvPr/>
          </p:nvSpPr>
          <p:spPr>
            <a:xfrm>
              <a:off x="796341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6"/>
            <p:cNvSpPr/>
            <p:nvPr/>
          </p:nvSpPr>
          <p:spPr>
            <a:xfrm>
              <a:off x="919180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6"/>
            <p:cNvSpPr/>
            <p:nvPr/>
          </p:nvSpPr>
          <p:spPr>
            <a:xfrm>
              <a:off x="1042226" y="1424672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6"/>
            <p:cNvSpPr/>
            <p:nvPr/>
          </p:nvSpPr>
          <p:spPr>
            <a:xfrm>
              <a:off x="1165066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6"/>
            <p:cNvSpPr/>
            <p:nvPr/>
          </p:nvSpPr>
          <p:spPr>
            <a:xfrm>
              <a:off x="1287905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6"/>
            <p:cNvSpPr/>
            <p:nvPr/>
          </p:nvSpPr>
          <p:spPr>
            <a:xfrm>
              <a:off x="1410745" y="1424672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6"/>
            <p:cNvSpPr/>
            <p:nvPr/>
          </p:nvSpPr>
          <p:spPr>
            <a:xfrm>
              <a:off x="1533599" y="1424672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6"/>
            <p:cNvSpPr/>
            <p:nvPr/>
          </p:nvSpPr>
          <p:spPr>
            <a:xfrm>
              <a:off x="1656630" y="1424672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61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6"/>
            <p:cNvSpPr/>
            <p:nvPr/>
          </p:nvSpPr>
          <p:spPr>
            <a:xfrm>
              <a:off x="304776" y="1547909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6"/>
            <p:cNvSpPr/>
            <p:nvPr/>
          </p:nvSpPr>
          <p:spPr>
            <a:xfrm>
              <a:off x="427616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6"/>
            <p:cNvSpPr/>
            <p:nvPr/>
          </p:nvSpPr>
          <p:spPr>
            <a:xfrm>
              <a:off x="550455" y="1547909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4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6"/>
            <p:cNvSpPr/>
            <p:nvPr/>
          </p:nvSpPr>
          <p:spPr>
            <a:xfrm>
              <a:off x="673310" y="1547909"/>
              <a:ext cx="27299" cy="23366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6"/>
            <p:cNvSpPr/>
            <p:nvPr/>
          </p:nvSpPr>
          <p:spPr>
            <a:xfrm>
              <a:off x="796341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6"/>
            <p:cNvSpPr/>
            <p:nvPr/>
          </p:nvSpPr>
          <p:spPr>
            <a:xfrm>
              <a:off x="919180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6"/>
            <p:cNvSpPr/>
            <p:nvPr/>
          </p:nvSpPr>
          <p:spPr>
            <a:xfrm>
              <a:off x="1042226" y="1547909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6"/>
            <p:cNvSpPr/>
            <p:nvPr/>
          </p:nvSpPr>
          <p:spPr>
            <a:xfrm>
              <a:off x="1165066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6"/>
            <p:cNvSpPr/>
            <p:nvPr/>
          </p:nvSpPr>
          <p:spPr>
            <a:xfrm>
              <a:off x="1287905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6"/>
            <p:cNvSpPr/>
            <p:nvPr/>
          </p:nvSpPr>
          <p:spPr>
            <a:xfrm>
              <a:off x="1410745" y="1547909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6"/>
            <p:cNvSpPr/>
            <p:nvPr/>
          </p:nvSpPr>
          <p:spPr>
            <a:xfrm>
              <a:off x="1533599" y="1547909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4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6"/>
            <p:cNvSpPr/>
            <p:nvPr/>
          </p:nvSpPr>
          <p:spPr>
            <a:xfrm>
              <a:off x="1656630" y="1547909"/>
              <a:ext cx="27123" cy="23366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6"/>
            <p:cNvSpPr/>
            <p:nvPr/>
          </p:nvSpPr>
          <p:spPr>
            <a:xfrm>
              <a:off x="304776" y="167114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6"/>
            <p:cNvSpPr/>
            <p:nvPr/>
          </p:nvSpPr>
          <p:spPr>
            <a:xfrm>
              <a:off x="427616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6"/>
            <p:cNvSpPr/>
            <p:nvPr/>
          </p:nvSpPr>
          <p:spPr>
            <a:xfrm>
              <a:off x="550455" y="1671147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79"/>
                    <a:pt x="1058" y="1579"/>
                  </a:cubicBezTo>
                  <a:cubicBezTo>
                    <a:pt x="1465" y="1579"/>
                    <a:pt x="1854" y="1265"/>
                    <a:pt x="1854" y="781"/>
                  </a:cubicBezTo>
                  <a:cubicBezTo>
                    <a:pt x="1854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6"/>
            <p:cNvSpPr/>
            <p:nvPr/>
          </p:nvSpPr>
          <p:spPr>
            <a:xfrm>
              <a:off x="673310" y="1671147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6"/>
            <p:cNvSpPr/>
            <p:nvPr/>
          </p:nvSpPr>
          <p:spPr>
            <a:xfrm>
              <a:off x="796341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6"/>
            <p:cNvSpPr/>
            <p:nvPr/>
          </p:nvSpPr>
          <p:spPr>
            <a:xfrm>
              <a:off x="919180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6"/>
            <p:cNvSpPr/>
            <p:nvPr/>
          </p:nvSpPr>
          <p:spPr>
            <a:xfrm>
              <a:off x="1042226" y="167114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6"/>
            <p:cNvSpPr/>
            <p:nvPr/>
          </p:nvSpPr>
          <p:spPr>
            <a:xfrm>
              <a:off x="1165066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6"/>
            <p:cNvSpPr/>
            <p:nvPr/>
          </p:nvSpPr>
          <p:spPr>
            <a:xfrm>
              <a:off x="1287905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6"/>
            <p:cNvSpPr/>
            <p:nvPr/>
          </p:nvSpPr>
          <p:spPr>
            <a:xfrm>
              <a:off x="1410745" y="167114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6"/>
            <p:cNvSpPr/>
            <p:nvPr/>
          </p:nvSpPr>
          <p:spPr>
            <a:xfrm>
              <a:off x="1533599" y="1671147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79"/>
                    <a:pt x="1057" y="1579"/>
                  </a:cubicBezTo>
                  <a:cubicBezTo>
                    <a:pt x="1464" y="1579"/>
                    <a:pt x="1853" y="1265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6"/>
            <p:cNvSpPr/>
            <p:nvPr/>
          </p:nvSpPr>
          <p:spPr>
            <a:xfrm>
              <a:off x="1656630" y="1671147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79"/>
                    <a:pt x="1044" y="1579"/>
                  </a:cubicBezTo>
                  <a:cubicBezTo>
                    <a:pt x="1452" y="1579"/>
                    <a:pt x="1840" y="1265"/>
                    <a:pt x="1840" y="781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6"/>
            <p:cNvSpPr/>
            <p:nvPr/>
          </p:nvSpPr>
          <p:spPr>
            <a:xfrm>
              <a:off x="304776" y="1794369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6"/>
            <p:cNvSpPr/>
            <p:nvPr/>
          </p:nvSpPr>
          <p:spPr>
            <a:xfrm>
              <a:off x="427616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6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6"/>
            <p:cNvSpPr/>
            <p:nvPr/>
          </p:nvSpPr>
          <p:spPr>
            <a:xfrm>
              <a:off x="673354" y="1794369"/>
              <a:ext cx="27255" cy="23174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40" y="1"/>
                  </a:moveTo>
                  <a:cubicBezTo>
                    <a:pt x="349" y="1"/>
                    <a:pt x="1" y="851"/>
                    <a:pt x="500" y="1337"/>
                  </a:cubicBezTo>
                  <a:cubicBezTo>
                    <a:pt x="663" y="1500"/>
                    <a:pt x="862" y="1573"/>
                    <a:pt x="1056" y="1573"/>
                  </a:cubicBezTo>
                  <a:cubicBezTo>
                    <a:pt x="1463" y="1573"/>
                    <a:pt x="1850" y="1256"/>
                    <a:pt x="1850" y="782"/>
                  </a:cubicBezTo>
                  <a:cubicBezTo>
                    <a:pt x="1850" y="345"/>
                    <a:pt x="1493" y="1"/>
                    <a:pt x="1056" y="1"/>
                  </a:cubicBezTo>
                  <a:cubicBezTo>
                    <a:pt x="1050" y="1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6"/>
            <p:cNvSpPr/>
            <p:nvPr/>
          </p:nvSpPr>
          <p:spPr>
            <a:xfrm>
              <a:off x="796341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6"/>
            <p:cNvSpPr/>
            <p:nvPr/>
          </p:nvSpPr>
          <p:spPr>
            <a:xfrm>
              <a:off x="919180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6"/>
            <p:cNvSpPr/>
            <p:nvPr/>
          </p:nvSpPr>
          <p:spPr>
            <a:xfrm>
              <a:off x="1042226" y="1794369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1"/>
                  </a:moveTo>
                  <a:cubicBezTo>
                    <a:pt x="344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6"/>
            <p:cNvSpPr/>
            <p:nvPr/>
          </p:nvSpPr>
          <p:spPr>
            <a:xfrm>
              <a:off x="1165066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1"/>
                  </a:move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6"/>
            <p:cNvSpPr/>
            <p:nvPr/>
          </p:nvSpPr>
          <p:spPr>
            <a:xfrm>
              <a:off x="1287905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6"/>
            <p:cNvSpPr/>
            <p:nvPr/>
          </p:nvSpPr>
          <p:spPr>
            <a:xfrm>
              <a:off x="1410745" y="1794369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6"/>
            <p:cNvSpPr/>
            <p:nvPr/>
          </p:nvSpPr>
          <p:spPr>
            <a:xfrm>
              <a:off x="1533599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59" y="1"/>
                  </a:moveTo>
                  <a:cubicBezTo>
                    <a:pt x="357" y="1"/>
                    <a:pt x="0" y="848"/>
                    <a:pt x="503" y="1337"/>
                  </a:cubicBezTo>
                  <a:cubicBezTo>
                    <a:pt x="666" y="1500"/>
                    <a:pt x="865" y="1573"/>
                    <a:pt x="1059" y="1573"/>
                  </a:cubicBezTo>
                  <a:cubicBezTo>
                    <a:pt x="1466" y="1573"/>
                    <a:pt x="1853" y="1256"/>
                    <a:pt x="1853" y="782"/>
                  </a:cubicBezTo>
                  <a:cubicBezTo>
                    <a:pt x="1853" y="345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6"/>
            <p:cNvSpPr/>
            <p:nvPr/>
          </p:nvSpPr>
          <p:spPr>
            <a:xfrm>
              <a:off x="1656689" y="1794369"/>
              <a:ext cx="27064" cy="23174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1"/>
                  </a:moveTo>
                  <a:cubicBezTo>
                    <a:pt x="336" y="1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2"/>
                  </a:cubicBezTo>
                  <a:cubicBezTo>
                    <a:pt x="1836" y="345"/>
                    <a:pt x="1479" y="1"/>
                    <a:pt x="1055" y="1"/>
                  </a:cubicBezTo>
                  <a:cubicBezTo>
                    <a:pt x="1050" y="1"/>
                    <a:pt x="1045" y="1"/>
                    <a:pt x="103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6"/>
            <p:cNvSpPr/>
            <p:nvPr/>
          </p:nvSpPr>
          <p:spPr>
            <a:xfrm>
              <a:off x="304776" y="191760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6"/>
            <p:cNvSpPr/>
            <p:nvPr/>
          </p:nvSpPr>
          <p:spPr>
            <a:xfrm>
              <a:off x="427616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6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6"/>
            <p:cNvSpPr/>
            <p:nvPr/>
          </p:nvSpPr>
          <p:spPr>
            <a:xfrm>
              <a:off x="673501" y="1917592"/>
              <a:ext cx="27108" cy="23189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69" y="1"/>
                  </a:moveTo>
                  <a:cubicBezTo>
                    <a:pt x="1062" y="1"/>
                    <a:pt x="1054" y="1"/>
                    <a:pt x="1046" y="1"/>
                  </a:cubicBezTo>
                  <a:cubicBezTo>
                    <a:pt x="344" y="1"/>
                    <a:pt x="0" y="848"/>
                    <a:pt x="490" y="1338"/>
                  </a:cubicBezTo>
                  <a:cubicBezTo>
                    <a:pt x="653" y="1501"/>
                    <a:pt x="852" y="1574"/>
                    <a:pt x="1046" y="1574"/>
                  </a:cubicBezTo>
                  <a:cubicBezTo>
                    <a:pt x="1453" y="1574"/>
                    <a:pt x="1840" y="1257"/>
                    <a:pt x="1840" y="782"/>
                  </a:cubicBezTo>
                  <a:cubicBezTo>
                    <a:pt x="1840" y="353"/>
                    <a:pt x="1495" y="1"/>
                    <a:pt x="106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6"/>
            <p:cNvSpPr/>
            <p:nvPr/>
          </p:nvSpPr>
          <p:spPr>
            <a:xfrm>
              <a:off x="796341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6"/>
            <p:cNvSpPr/>
            <p:nvPr/>
          </p:nvSpPr>
          <p:spPr>
            <a:xfrm>
              <a:off x="919180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6"/>
            <p:cNvSpPr/>
            <p:nvPr/>
          </p:nvSpPr>
          <p:spPr>
            <a:xfrm>
              <a:off x="1042226" y="1917607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6"/>
            <p:cNvSpPr/>
            <p:nvPr/>
          </p:nvSpPr>
          <p:spPr>
            <a:xfrm>
              <a:off x="1165066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6"/>
            <p:cNvSpPr/>
            <p:nvPr/>
          </p:nvSpPr>
          <p:spPr>
            <a:xfrm>
              <a:off x="1287905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6"/>
            <p:cNvSpPr/>
            <p:nvPr/>
          </p:nvSpPr>
          <p:spPr>
            <a:xfrm>
              <a:off x="1410745" y="1917607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6"/>
            <p:cNvSpPr/>
            <p:nvPr/>
          </p:nvSpPr>
          <p:spPr>
            <a:xfrm>
              <a:off x="1533658" y="1917607"/>
              <a:ext cx="27255" cy="23174"/>
            </a:xfrm>
            <a:custGeom>
              <a:avLst/>
              <a:gdLst/>
              <a:ahLst/>
              <a:cxnLst/>
              <a:rect l="l" t="t" r="r" b="b"/>
              <a:pathLst>
                <a:path w="1850" h="1573" extrusionOk="0">
                  <a:moveTo>
                    <a:pt x="1052" y="0"/>
                  </a:moveTo>
                  <a:cubicBezTo>
                    <a:pt x="348" y="0"/>
                    <a:pt x="0" y="838"/>
                    <a:pt x="499" y="1337"/>
                  </a:cubicBezTo>
                  <a:cubicBezTo>
                    <a:pt x="658" y="1500"/>
                    <a:pt x="855" y="1573"/>
                    <a:pt x="1049" y="1573"/>
                  </a:cubicBezTo>
                  <a:cubicBezTo>
                    <a:pt x="1456" y="1573"/>
                    <a:pt x="1849" y="1256"/>
                    <a:pt x="1849" y="781"/>
                  </a:cubicBezTo>
                  <a:cubicBezTo>
                    <a:pt x="1849" y="344"/>
                    <a:pt x="1492" y="0"/>
                    <a:pt x="1068" y="0"/>
                  </a:cubicBezTo>
                  <a:cubicBezTo>
                    <a:pt x="1063" y="0"/>
                    <a:pt x="1057" y="0"/>
                    <a:pt x="1052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6"/>
            <p:cNvSpPr/>
            <p:nvPr/>
          </p:nvSpPr>
          <p:spPr>
            <a:xfrm>
              <a:off x="1656689" y="1917607"/>
              <a:ext cx="27064" cy="23174"/>
            </a:xfrm>
            <a:custGeom>
              <a:avLst/>
              <a:gdLst/>
              <a:ahLst/>
              <a:cxnLst/>
              <a:rect l="l" t="t" r="r" b="b"/>
              <a:pathLst>
                <a:path w="1837" h="1573" extrusionOk="0">
                  <a:moveTo>
                    <a:pt x="1039" y="0"/>
                  </a:moveTo>
                  <a:cubicBezTo>
                    <a:pt x="336" y="0"/>
                    <a:pt x="0" y="851"/>
                    <a:pt x="486" y="1337"/>
                  </a:cubicBezTo>
                  <a:cubicBezTo>
                    <a:pt x="649" y="1500"/>
                    <a:pt x="848" y="1573"/>
                    <a:pt x="1043" y="1573"/>
                  </a:cubicBezTo>
                  <a:cubicBezTo>
                    <a:pt x="1449" y="1573"/>
                    <a:pt x="1836" y="1256"/>
                    <a:pt x="1836" y="781"/>
                  </a:cubicBezTo>
                  <a:cubicBezTo>
                    <a:pt x="1836" y="344"/>
                    <a:pt x="1479" y="0"/>
                    <a:pt x="1055" y="0"/>
                  </a:cubicBezTo>
                  <a:cubicBezTo>
                    <a:pt x="1050" y="0"/>
                    <a:pt x="1045" y="0"/>
                    <a:pt x="103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6"/>
            <p:cNvSpPr/>
            <p:nvPr/>
          </p:nvSpPr>
          <p:spPr>
            <a:xfrm>
              <a:off x="304776" y="2040638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6"/>
            <p:cNvSpPr/>
            <p:nvPr/>
          </p:nvSpPr>
          <p:spPr>
            <a:xfrm>
              <a:off x="427616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6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6"/>
            <p:cNvSpPr/>
            <p:nvPr/>
          </p:nvSpPr>
          <p:spPr>
            <a:xfrm>
              <a:off x="673310" y="2040638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6"/>
            <p:cNvSpPr/>
            <p:nvPr/>
          </p:nvSpPr>
          <p:spPr>
            <a:xfrm>
              <a:off x="796341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6"/>
            <p:cNvSpPr/>
            <p:nvPr/>
          </p:nvSpPr>
          <p:spPr>
            <a:xfrm>
              <a:off x="919180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6"/>
            <p:cNvSpPr/>
            <p:nvPr/>
          </p:nvSpPr>
          <p:spPr>
            <a:xfrm>
              <a:off x="1042226" y="2040638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6"/>
            <p:cNvSpPr/>
            <p:nvPr/>
          </p:nvSpPr>
          <p:spPr>
            <a:xfrm>
              <a:off x="1165066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6"/>
            <p:cNvSpPr/>
            <p:nvPr/>
          </p:nvSpPr>
          <p:spPr>
            <a:xfrm>
              <a:off x="1287905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6"/>
            <p:cNvSpPr/>
            <p:nvPr/>
          </p:nvSpPr>
          <p:spPr>
            <a:xfrm>
              <a:off x="1410745" y="2040638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6"/>
            <p:cNvSpPr/>
            <p:nvPr/>
          </p:nvSpPr>
          <p:spPr>
            <a:xfrm>
              <a:off x="1533599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59" y="1"/>
                  </a:moveTo>
                  <a:cubicBezTo>
                    <a:pt x="357" y="1"/>
                    <a:pt x="0" y="861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6"/>
            <p:cNvSpPr/>
            <p:nvPr/>
          </p:nvSpPr>
          <p:spPr>
            <a:xfrm>
              <a:off x="1656630" y="2040638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6"/>
            <p:cNvSpPr/>
            <p:nvPr/>
          </p:nvSpPr>
          <p:spPr>
            <a:xfrm>
              <a:off x="304776" y="2163875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6"/>
            <p:cNvSpPr/>
            <p:nvPr/>
          </p:nvSpPr>
          <p:spPr>
            <a:xfrm>
              <a:off x="427616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6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673310" y="2163875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4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6"/>
            <p:cNvSpPr/>
            <p:nvPr/>
          </p:nvSpPr>
          <p:spPr>
            <a:xfrm>
              <a:off x="796341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6"/>
            <p:cNvSpPr/>
            <p:nvPr/>
          </p:nvSpPr>
          <p:spPr>
            <a:xfrm>
              <a:off x="919180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6"/>
            <p:cNvSpPr/>
            <p:nvPr/>
          </p:nvSpPr>
          <p:spPr>
            <a:xfrm>
              <a:off x="1042226" y="2163875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6"/>
            <p:cNvSpPr/>
            <p:nvPr/>
          </p:nvSpPr>
          <p:spPr>
            <a:xfrm>
              <a:off x="1165066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6"/>
            <p:cNvSpPr/>
            <p:nvPr/>
          </p:nvSpPr>
          <p:spPr>
            <a:xfrm>
              <a:off x="1287905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6"/>
            <p:cNvSpPr/>
            <p:nvPr/>
          </p:nvSpPr>
          <p:spPr>
            <a:xfrm>
              <a:off x="1410745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6"/>
            <p:cNvSpPr/>
            <p:nvPr/>
          </p:nvSpPr>
          <p:spPr>
            <a:xfrm>
              <a:off x="1533599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6"/>
            <p:cNvSpPr/>
            <p:nvPr/>
          </p:nvSpPr>
          <p:spPr>
            <a:xfrm>
              <a:off x="1656630" y="2163875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6"/>
            <p:cNvSpPr/>
            <p:nvPr/>
          </p:nvSpPr>
          <p:spPr>
            <a:xfrm>
              <a:off x="304776" y="2287112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6"/>
            <p:cNvSpPr/>
            <p:nvPr/>
          </p:nvSpPr>
          <p:spPr>
            <a:xfrm>
              <a:off x="427616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6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6"/>
            <p:cNvSpPr/>
            <p:nvPr/>
          </p:nvSpPr>
          <p:spPr>
            <a:xfrm>
              <a:off x="673310" y="2287112"/>
              <a:ext cx="27299" cy="23233"/>
            </a:xfrm>
            <a:custGeom>
              <a:avLst/>
              <a:gdLst/>
              <a:ahLst/>
              <a:cxnLst/>
              <a:rect l="l" t="t" r="r" b="b"/>
              <a:pathLst>
                <a:path w="1853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0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6"/>
            <p:cNvSpPr/>
            <p:nvPr/>
          </p:nvSpPr>
          <p:spPr>
            <a:xfrm>
              <a:off x="796341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6"/>
            <p:cNvSpPr/>
            <p:nvPr/>
          </p:nvSpPr>
          <p:spPr>
            <a:xfrm>
              <a:off x="919180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6"/>
            <p:cNvSpPr/>
            <p:nvPr/>
          </p:nvSpPr>
          <p:spPr>
            <a:xfrm>
              <a:off x="1042226" y="2287112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6"/>
            <p:cNvSpPr/>
            <p:nvPr/>
          </p:nvSpPr>
          <p:spPr>
            <a:xfrm>
              <a:off x="1165066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2"/>
                    <a:pt x="1046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6"/>
            <p:cNvSpPr/>
            <p:nvPr/>
          </p:nvSpPr>
          <p:spPr>
            <a:xfrm>
              <a:off x="1287905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0" y="1255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6"/>
            <p:cNvSpPr/>
            <p:nvPr/>
          </p:nvSpPr>
          <p:spPr>
            <a:xfrm>
              <a:off x="1410745" y="2287112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2"/>
                    <a:pt x="1051" y="1572"/>
                  </a:cubicBezTo>
                  <a:cubicBezTo>
                    <a:pt x="1453" y="1572"/>
                    <a:pt x="1841" y="1255"/>
                    <a:pt x="1841" y="781"/>
                  </a:cubicBezTo>
                  <a:cubicBezTo>
                    <a:pt x="1841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6"/>
            <p:cNvSpPr/>
            <p:nvPr/>
          </p:nvSpPr>
          <p:spPr>
            <a:xfrm>
              <a:off x="1533599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4" y="1506"/>
                    <a:pt x="859" y="1576"/>
                    <a:pt x="1051" y="1576"/>
                  </a:cubicBezTo>
                  <a:cubicBezTo>
                    <a:pt x="1461" y="1576"/>
                    <a:pt x="1853" y="1258"/>
                    <a:pt x="1853" y="781"/>
                  </a:cubicBezTo>
                  <a:cubicBezTo>
                    <a:pt x="1853" y="344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6"/>
            <p:cNvSpPr/>
            <p:nvPr/>
          </p:nvSpPr>
          <p:spPr>
            <a:xfrm>
              <a:off x="1656630" y="2287112"/>
              <a:ext cx="27123" cy="23233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1" y="1506"/>
                    <a:pt x="847" y="1576"/>
                    <a:pt x="1039" y="1576"/>
                  </a:cubicBezTo>
                  <a:cubicBezTo>
                    <a:pt x="1448" y="1576"/>
                    <a:pt x="1840" y="1258"/>
                    <a:pt x="1840" y="781"/>
                  </a:cubicBezTo>
                  <a:cubicBezTo>
                    <a:pt x="1840" y="344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6"/>
            <p:cNvSpPr/>
            <p:nvPr/>
          </p:nvSpPr>
          <p:spPr>
            <a:xfrm>
              <a:off x="304776" y="2410335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59" y="1"/>
                  </a:moveTo>
                  <a:cubicBezTo>
                    <a:pt x="344" y="1"/>
                    <a:pt x="0" y="848"/>
                    <a:pt x="503" y="1351"/>
                  </a:cubicBezTo>
                  <a:cubicBezTo>
                    <a:pt x="660" y="1507"/>
                    <a:pt x="852" y="1577"/>
                    <a:pt x="1042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6"/>
            <p:cNvSpPr/>
            <p:nvPr/>
          </p:nvSpPr>
          <p:spPr>
            <a:xfrm>
              <a:off x="427616" y="2410335"/>
              <a:ext cx="27255" cy="23248"/>
            </a:xfrm>
            <a:custGeom>
              <a:avLst/>
              <a:gdLst/>
              <a:ahLst/>
              <a:cxnLst/>
              <a:rect l="l" t="t" r="r" b="b"/>
              <a:pathLst>
                <a:path w="1850" h="1578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0" y="1507"/>
                    <a:pt x="854" y="1577"/>
                    <a:pt x="1045" y="1577"/>
                  </a:cubicBezTo>
                  <a:cubicBezTo>
                    <a:pt x="1454" y="1577"/>
                    <a:pt x="1849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6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6"/>
            <p:cNvSpPr/>
            <p:nvPr/>
          </p:nvSpPr>
          <p:spPr>
            <a:xfrm>
              <a:off x="673501" y="2410335"/>
              <a:ext cx="27108" cy="23248"/>
            </a:xfrm>
            <a:custGeom>
              <a:avLst/>
              <a:gdLst/>
              <a:ahLst/>
              <a:cxnLst/>
              <a:rect l="l" t="t" r="r" b="b"/>
              <a:pathLst>
                <a:path w="1840" h="1578" extrusionOk="0">
                  <a:moveTo>
                    <a:pt x="1046" y="1"/>
                  </a:moveTo>
                  <a:cubicBezTo>
                    <a:pt x="344" y="1"/>
                    <a:pt x="0" y="861"/>
                    <a:pt x="490" y="1351"/>
                  </a:cubicBezTo>
                  <a:cubicBezTo>
                    <a:pt x="651" y="1507"/>
                    <a:pt x="846" y="1577"/>
                    <a:pt x="1038" y="1577"/>
                  </a:cubicBezTo>
                  <a:cubicBezTo>
                    <a:pt x="1447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6"/>
            <p:cNvSpPr/>
            <p:nvPr/>
          </p:nvSpPr>
          <p:spPr>
            <a:xfrm>
              <a:off x="796341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0" y="848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8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6"/>
            <p:cNvSpPr/>
            <p:nvPr/>
          </p:nvSpPr>
          <p:spPr>
            <a:xfrm>
              <a:off x="919180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6"/>
            <p:cNvSpPr/>
            <p:nvPr/>
          </p:nvSpPr>
          <p:spPr>
            <a:xfrm>
              <a:off x="1042226" y="2410335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69" y="0"/>
                  </a:moveTo>
                  <a:cubicBezTo>
                    <a:pt x="1061" y="0"/>
                    <a:pt x="1054" y="0"/>
                    <a:pt x="1046" y="1"/>
                  </a:cubicBezTo>
                  <a:cubicBezTo>
                    <a:pt x="344" y="1"/>
                    <a:pt x="0" y="848"/>
                    <a:pt x="490" y="1337"/>
                  </a:cubicBezTo>
                  <a:cubicBezTo>
                    <a:pt x="648" y="1500"/>
                    <a:pt x="846" y="1573"/>
                    <a:pt x="1040" y="1573"/>
                  </a:cubicBezTo>
                  <a:cubicBezTo>
                    <a:pt x="1446" y="1573"/>
                    <a:pt x="1840" y="1256"/>
                    <a:pt x="1840" y="782"/>
                  </a:cubicBezTo>
                  <a:cubicBezTo>
                    <a:pt x="1840" y="353"/>
                    <a:pt x="1495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6"/>
            <p:cNvSpPr/>
            <p:nvPr/>
          </p:nvSpPr>
          <p:spPr>
            <a:xfrm>
              <a:off x="1165066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9" y="0"/>
                  </a:moveTo>
                  <a:cubicBezTo>
                    <a:pt x="1062" y="0"/>
                    <a:pt x="1054" y="0"/>
                    <a:pt x="1046" y="1"/>
                  </a:cubicBezTo>
                  <a:cubicBezTo>
                    <a:pt x="345" y="1"/>
                    <a:pt x="0" y="848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496" y="0"/>
                    <a:pt x="106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6"/>
            <p:cNvSpPr/>
            <p:nvPr/>
          </p:nvSpPr>
          <p:spPr>
            <a:xfrm>
              <a:off x="1287905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7" y="0"/>
                    <a:pt x="1059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2"/>
                  </a:cubicBezTo>
                  <a:cubicBezTo>
                    <a:pt x="1840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6"/>
            <p:cNvSpPr/>
            <p:nvPr/>
          </p:nvSpPr>
          <p:spPr>
            <a:xfrm>
              <a:off x="1410745" y="2410335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83" y="0"/>
                  </a:moveTo>
                  <a:cubicBezTo>
                    <a:pt x="1075" y="0"/>
                    <a:pt x="1068" y="0"/>
                    <a:pt x="1060" y="1"/>
                  </a:cubicBezTo>
                  <a:cubicBezTo>
                    <a:pt x="358" y="1"/>
                    <a:pt x="1" y="848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2"/>
                  </a:cubicBezTo>
                  <a:cubicBezTo>
                    <a:pt x="1841" y="353"/>
                    <a:pt x="1509" y="0"/>
                    <a:pt x="1083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6"/>
            <p:cNvSpPr/>
            <p:nvPr/>
          </p:nvSpPr>
          <p:spPr>
            <a:xfrm>
              <a:off x="1533599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72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4" y="1507"/>
                    <a:pt x="859" y="1577"/>
                    <a:pt x="1051" y="1577"/>
                  </a:cubicBezTo>
                  <a:cubicBezTo>
                    <a:pt x="1461" y="1577"/>
                    <a:pt x="1853" y="1259"/>
                    <a:pt x="1853" y="782"/>
                  </a:cubicBezTo>
                  <a:cubicBezTo>
                    <a:pt x="1840" y="358"/>
                    <a:pt x="1496" y="1"/>
                    <a:pt x="1072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6"/>
            <p:cNvSpPr/>
            <p:nvPr/>
          </p:nvSpPr>
          <p:spPr>
            <a:xfrm>
              <a:off x="1656630" y="2410335"/>
              <a:ext cx="27123" cy="23248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1" y="1507"/>
                    <a:pt x="847" y="1577"/>
                    <a:pt x="1039" y="1577"/>
                  </a:cubicBezTo>
                  <a:cubicBezTo>
                    <a:pt x="1448" y="1577"/>
                    <a:pt x="1840" y="1259"/>
                    <a:pt x="1840" y="782"/>
                  </a:cubicBezTo>
                  <a:cubicBezTo>
                    <a:pt x="1840" y="345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6"/>
            <p:cNvSpPr/>
            <p:nvPr/>
          </p:nvSpPr>
          <p:spPr>
            <a:xfrm>
              <a:off x="304776" y="25333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6"/>
            <p:cNvSpPr/>
            <p:nvPr/>
          </p:nvSpPr>
          <p:spPr>
            <a:xfrm>
              <a:off x="427616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6"/>
            <p:cNvSpPr/>
            <p:nvPr/>
          </p:nvSpPr>
          <p:spPr>
            <a:xfrm>
              <a:off x="550455" y="2533381"/>
              <a:ext cx="27314" cy="23366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60" y="0"/>
                  </a:moveTo>
                  <a:cubicBezTo>
                    <a:pt x="358" y="0"/>
                    <a:pt x="1" y="860"/>
                    <a:pt x="504" y="1350"/>
                  </a:cubicBezTo>
                  <a:cubicBezTo>
                    <a:pt x="667" y="1513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4"/>
                  </a:cubicBezTo>
                  <a:cubicBezTo>
                    <a:pt x="1854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6"/>
            <p:cNvSpPr/>
            <p:nvPr/>
          </p:nvSpPr>
          <p:spPr>
            <a:xfrm>
              <a:off x="673310" y="2533381"/>
              <a:ext cx="27299" cy="23366"/>
            </a:xfrm>
            <a:custGeom>
              <a:avLst/>
              <a:gdLst/>
              <a:ahLst/>
              <a:cxnLst/>
              <a:rect l="l" t="t" r="r" b="b"/>
              <a:pathLst>
                <a:path w="1853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6"/>
            <p:cNvSpPr/>
            <p:nvPr/>
          </p:nvSpPr>
          <p:spPr>
            <a:xfrm>
              <a:off x="796341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0" y="847"/>
                    <a:pt x="503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6"/>
            <p:cNvSpPr/>
            <p:nvPr/>
          </p:nvSpPr>
          <p:spPr>
            <a:xfrm>
              <a:off x="919180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6"/>
            <p:cNvSpPr/>
            <p:nvPr/>
          </p:nvSpPr>
          <p:spPr>
            <a:xfrm>
              <a:off x="1042226" y="2533381"/>
              <a:ext cx="27108" cy="23277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46" y="0"/>
                  </a:moveTo>
                  <a:cubicBezTo>
                    <a:pt x="344" y="0"/>
                    <a:pt x="0" y="847"/>
                    <a:pt x="490" y="1350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6"/>
            <p:cNvSpPr/>
            <p:nvPr/>
          </p:nvSpPr>
          <p:spPr>
            <a:xfrm>
              <a:off x="1165066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46" y="0"/>
                  </a:moveTo>
                  <a:cubicBezTo>
                    <a:pt x="345" y="0"/>
                    <a:pt x="0" y="847"/>
                    <a:pt x="490" y="1350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6"/>
            <p:cNvSpPr/>
            <p:nvPr/>
          </p:nvSpPr>
          <p:spPr>
            <a:xfrm>
              <a:off x="1287905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6"/>
            <p:cNvSpPr/>
            <p:nvPr/>
          </p:nvSpPr>
          <p:spPr>
            <a:xfrm>
              <a:off x="1410745" y="253338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4"/>
                  </a:cubicBezTo>
                  <a:cubicBezTo>
                    <a:pt x="1841" y="357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6"/>
            <p:cNvSpPr/>
            <p:nvPr/>
          </p:nvSpPr>
          <p:spPr>
            <a:xfrm>
              <a:off x="1533599" y="2533381"/>
              <a:ext cx="27314" cy="23366"/>
            </a:xfrm>
            <a:custGeom>
              <a:avLst/>
              <a:gdLst/>
              <a:ahLst/>
              <a:cxnLst/>
              <a:rect l="l" t="t" r="r" b="b"/>
              <a:pathLst>
                <a:path w="1854" h="1586" extrusionOk="0">
                  <a:moveTo>
                    <a:pt x="1059" y="0"/>
                  </a:moveTo>
                  <a:cubicBezTo>
                    <a:pt x="357" y="0"/>
                    <a:pt x="0" y="860"/>
                    <a:pt x="503" y="1350"/>
                  </a:cubicBezTo>
                  <a:cubicBezTo>
                    <a:pt x="666" y="1513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4"/>
                  </a:cubicBezTo>
                  <a:cubicBezTo>
                    <a:pt x="1853" y="357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6"/>
            <p:cNvSpPr/>
            <p:nvPr/>
          </p:nvSpPr>
          <p:spPr>
            <a:xfrm>
              <a:off x="1656630" y="2533381"/>
              <a:ext cx="27123" cy="23366"/>
            </a:xfrm>
            <a:custGeom>
              <a:avLst/>
              <a:gdLst/>
              <a:ahLst/>
              <a:cxnLst/>
              <a:rect l="l" t="t" r="r" b="b"/>
              <a:pathLst>
                <a:path w="1841" h="1586" extrusionOk="0">
                  <a:moveTo>
                    <a:pt x="1059" y="0"/>
                  </a:moveTo>
                  <a:cubicBezTo>
                    <a:pt x="345" y="0"/>
                    <a:pt x="1" y="860"/>
                    <a:pt x="490" y="1350"/>
                  </a:cubicBezTo>
                  <a:cubicBezTo>
                    <a:pt x="653" y="1513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4"/>
                  </a:cubicBezTo>
                  <a:cubicBezTo>
                    <a:pt x="1840" y="357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6"/>
            <p:cNvSpPr/>
            <p:nvPr/>
          </p:nvSpPr>
          <p:spPr>
            <a:xfrm>
              <a:off x="304776" y="2656604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59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6"/>
            <p:cNvSpPr/>
            <p:nvPr/>
          </p:nvSpPr>
          <p:spPr>
            <a:xfrm>
              <a:off x="427616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6"/>
            <p:cNvSpPr/>
            <p:nvPr/>
          </p:nvSpPr>
          <p:spPr>
            <a:xfrm>
              <a:off x="550455" y="2656604"/>
              <a:ext cx="27314" cy="23292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6"/>
            <p:cNvSpPr/>
            <p:nvPr/>
          </p:nvSpPr>
          <p:spPr>
            <a:xfrm>
              <a:off x="673310" y="2656604"/>
              <a:ext cx="27299" cy="23380"/>
            </a:xfrm>
            <a:custGeom>
              <a:avLst/>
              <a:gdLst/>
              <a:ahLst/>
              <a:cxnLst/>
              <a:rect l="l" t="t" r="r" b="b"/>
              <a:pathLst>
                <a:path w="1853" h="1587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14"/>
                    <a:pt x="865" y="1586"/>
                    <a:pt x="1059" y="1586"/>
                  </a:cubicBezTo>
                  <a:cubicBezTo>
                    <a:pt x="1466" y="1586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6"/>
            <p:cNvSpPr/>
            <p:nvPr/>
          </p:nvSpPr>
          <p:spPr>
            <a:xfrm>
              <a:off x="796341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0" y="848"/>
                    <a:pt x="503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6"/>
            <p:cNvSpPr/>
            <p:nvPr/>
          </p:nvSpPr>
          <p:spPr>
            <a:xfrm>
              <a:off x="919180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6"/>
            <p:cNvSpPr/>
            <p:nvPr/>
          </p:nvSpPr>
          <p:spPr>
            <a:xfrm>
              <a:off x="1042226" y="2656604"/>
              <a:ext cx="27108" cy="23292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44" y="1"/>
                    <a:pt x="0" y="848"/>
                    <a:pt x="490" y="1351"/>
                  </a:cubicBezTo>
                  <a:cubicBezTo>
                    <a:pt x="653" y="1509"/>
                    <a:pt x="851" y="1580"/>
                    <a:pt x="1046" y="1580"/>
                  </a:cubicBezTo>
                  <a:cubicBezTo>
                    <a:pt x="1452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6"/>
            <p:cNvSpPr/>
            <p:nvPr/>
          </p:nvSpPr>
          <p:spPr>
            <a:xfrm>
              <a:off x="1165066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46" y="1"/>
                  </a:moveTo>
                  <a:cubicBezTo>
                    <a:pt x="345" y="1"/>
                    <a:pt x="0" y="848"/>
                    <a:pt x="490" y="1351"/>
                  </a:cubicBezTo>
                  <a:cubicBezTo>
                    <a:pt x="653" y="1509"/>
                    <a:pt x="852" y="1580"/>
                    <a:pt x="1046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46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6"/>
            <p:cNvSpPr/>
            <p:nvPr/>
          </p:nvSpPr>
          <p:spPr>
            <a:xfrm>
              <a:off x="1287905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0" y="1580"/>
                  </a:cubicBezTo>
                  <a:cubicBezTo>
                    <a:pt x="1453" y="1580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6"/>
            <p:cNvSpPr/>
            <p:nvPr/>
          </p:nvSpPr>
          <p:spPr>
            <a:xfrm>
              <a:off x="1410745" y="2656604"/>
              <a:ext cx="27123" cy="23292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2" y="1509"/>
                    <a:pt x="858" y="1580"/>
                    <a:pt x="1051" y="1580"/>
                  </a:cubicBezTo>
                  <a:cubicBezTo>
                    <a:pt x="1453" y="1580"/>
                    <a:pt x="1841" y="1269"/>
                    <a:pt x="1841" y="795"/>
                  </a:cubicBezTo>
                  <a:cubicBezTo>
                    <a:pt x="1841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6"/>
            <p:cNvSpPr/>
            <p:nvPr/>
          </p:nvSpPr>
          <p:spPr>
            <a:xfrm>
              <a:off x="1533599" y="2656604"/>
              <a:ext cx="27314" cy="23292"/>
            </a:xfrm>
            <a:custGeom>
              <a:avLst/>
              <a:gdLst/>
              <a:ahLst/>
              <a:cxnLst/>
              <a:rect l="l" t="t" r="r" b="b"/>
              <a:pathLst>
                <a:path w="1854" h="1581" extrusionOk="0">
                  <a:moveTo>
                    <a:pt x="1059" y="1"/>
                  </a:moveTo>
                  <a:cubicBezTo>
                    <a:pt x="357" y="1"/>
                    <a:pt x="0" y="848"/>
                    <a:pt x="503" y="1351"/>
                  </a:cubicBezTo>
                  <a:cubicBezTo>
                    <a:pt x="666" y="1509"/>
                    <a:pt x="865" y="1580"/>
                    <a:pt x="1059" y="1580"/>
                  </a:cubicBezTo>
                  <a:cubicBezTo>
                    <a:pt x="1465" y="1580"/>
                    <a:pt x="1853" y="1269"/>
                    <a:pt x="1853" y="795"/>
                  </a:cubicBezTo>
                  <a:cubicBezTo>
                    <a:pt x="1853" y="358"/>
                    <a:pt x="1496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6"/>
            <p:cNvSpPr/>
            <p:nvPr/>
          </p:nvSpPr>
          <p:spPr>
            <a:xfrm>
              <a:off x="1656630" y="2656604"/>
              <a:ext cx="27123" cy="23380"/>
            </a:xfrm>
            <a:custGeom>
              <a:avLst/>
              <a:gdLst/>
              <a:ahLst/>
              <a:cxnLst/>
              <a:rect l="l" t="t" r="r" b="b"/>
              <a:pathLst>
                <a:path w="1841" h="1587" extrusionOk="0">
                  <a:moveTo>
                    <a:pt x="1059" y="1"/>
                  </a:moveTo>
                  <a:cubicBezTo>
                    <a:pt x="345" y="1"/>
                    <a:pt x="1" y="848"/>
                    <a:pt x="490" y="1351"/>
                  </a:cubicBezTo>
                  <a:cubicBezTo>
                    <a:pt x="653" y="1514"/>
                    <a:pt x="852" y="1586"/>
                    <a:pt x="1047" y="1586"/>
                  </a:cubicBezTo>
                  <a:cubicBezTo>
                    <a:pt x="1453" y="1586"/>
                    <a:pt x="1840" y="1269"/>
                    <a:pt x="1840" y="795"/>
                  </a:cubicBezTo>
                  <a:cubicBezTo>
                    <a:pt x="1840" y="358"/>
                    <a:pt x="1483" y="1"/>
                    <a:pt x="1059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6"/>
            <p:cNvSpPr/>
            <p:nvPr/>
          </p:nvSpPr>
          <p:spPr>
            <a:xfrm>
              <a:off x="304776" y="2779841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59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6"/>
            <p:cNvSpPr/>
            <p:nvPr/>
          </p:nvSpPr>
          <p:spPr>
            <a:xfrm>
              <a:off x="427616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6"/>
            <p:cNvSpPr/>
            <p:nvPr/>
          </p:nvSpPr>
          <p:spPr>
            <a:xfrm>
              <a:off x="550455" y="277984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8"/>
                    <a:pt x="864" y="1580"/>
                    <a:pt x="1058" y="1580"/>
                  </a:cubicBezTo>
                  <a:cubicBezTo>
                    <a:pt x="1465" y="1580"/>
                    <a:pt x="1854" y="1265"/>
                    <a:pt x="1854" y="781"/>
                  </a:cubicBezTo>
                  <a:cubicBezTo>
                    <a:pt x="1854" y="345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6"/>
            <p:cNvSpPr/>
            <p:nvPr/>
          </p:nvSpPr>
          <p:spPr>
            <a:xfrm>
              <a:off x="673310" y="2779841"/>
              <a:ext cx="27299" cy="23277"/>
            </a:xfrm>
            <a:custGeom>
              <a:avLst/>
              <a:gdLst/>
              <a:ahLst/>
              <a:cxnLst/>
              <a:rect l="l" t="t" r="r" b="b"/>
              <a:pathLst>
                <a:path w="1853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58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6"/>
            <p:cNvSpPr/>
            <p:nvPr/>
          </p:nvSpPr>
          <p:spPr>
            <a:xfrm>
              <a:off x="796341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0" y="847"/>
                    <a:pt x="503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6"/>
            <p:cNvSpPr/>
            <p:nvPr/>
          </p:nvSpPr>
          <p:spPr>
            <a:xfrm>
              <a:off x="919180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6"/>
            <p:cNvSpPr/>
            <p:nvPr/>
          </p:nvSpPr>
          <p:spPr>
            <a:xfrm>
              <a:off x="1042226" y="2779841"/>
              <a:ext cx="27108" cy="23174"/>
            </a:xfrm>
            <a:custGeom>
              <a:avLst/>
              <a:gdLst/>
              <a:ahLst/>
              <a:cxnLst/>
              <a:rect l="l" t="t" r="r" b="b"/>
              <a:pathLst>
                <a:path w="1840" h="1573" extrusionOk="0">
                  <a:moveTo>
                    <a:pt x="1046" y="0"/>
                  </a:moveTo>
                  <a:cubicBezTo>
                    <a:pt x="344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6"/>
            <p:cNvSpPr/>
            <p:nvPr/>
          </p:nvSpPr>
          <p:spPr>
            <a:xfrm>
              <a:off x="1165066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46" y="0"/>
                  </a:moveTo>
                  <a:cubicBezTo>
                    <a:pt x="345" y="0"/>
                    <a:pt x="0" y="847"/>
                    <a:pt x="490" y="1337"/>
                  </a:cubicBezTo>
                  <a:cubicBezTo>
                    <a:pt x="653" y="1500"/>
                    <a:pt x="852" y="1573"/>
                    <a:pt x="1046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46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6"/>
            <p:cNvSpPr/>
            <p:nvPr/>
          </p:nvSpPr>
          <p:spPr>
            <a:xfrm>
              <a:off x="1287905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59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0" y="1256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6"/>
            <p:cNvSpPr/>
            <p:nvPr/>
          </p:nvSpPr>
          <p:spPr>
            <a:xfrm>
              <a:off x="1410745" y="2779841"/>
              <a:ext cx="27123" cy="23174"/>
            </a:xfrm>
            <a:custGeom>
              <a:avLst/>
              <a:gdLst/>
              <a:ahLst/>
              <a:cxnLst/>
              <a:rect l="l" t="t" r="r" b="b"/>
              <a:pathLst>
                <a:path w="1841" h="1573" extrusionOk="0">
                  <a:moveTo>
                    <a:pt x="1060" y="0"/>
                  </a:moveTo>
                  <a:cubicBezTo>
                    <a:pt x="358" y="0"/>
                    <a:pt x="1" y="847"/>
                    <a:pt x="504" y="1337"/>
                  </a:cubicBezTo>
                  <a:cubicBezTo>
                    <a:pt x="662" y="1500"/>
                    <a:pt x="858" y="1573"/>
                    <a:pt x="1051" y="1573"/>
                  </a:cubicBezTo>
                  <a:cubicBezTo>
                    <a:pt x="1453" y="1573"/>
                    <a:pt x="1841" y="1256"/>
                    <a:pt x="1841" y="781"/>
                  </a:cubicBezTo>
                  <a:cubicBezTo>
                    <a:pt x="1841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6"/>
            <p:cNvSpPr/>
            <p:nvPr/>
          </p:nvSpPr>
          <p:spPr>
            <a:xfrm>
              <a:off x="1533599" y="2779841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59" y="0"/>
                  </a:moveTo>
                  <a:cubicBezTo>
                    <a:pt x="357" y="0"/>
                    <a:pt x="0" y="847"/>
                    <a:pt x="503" y="1350"/>
                  </a:cubicBezTo>
                  <a:cubicBezTo>
                    <a:pt x="665" y="1508"/>
                    <a:pt x="863" y="1580"/>
                    <a:pt x="1057" y="1580"/>
                  </a:cubicBezTo>
                  <a:cubicBezTo>
                    <a:pt x="1464" y="1580"/>
                    <a:pt x="1853" y="1265"/>
                    <a:pt x="1853" y="781"/>
                  </a:cubicBezTo>
                  <a:cubicBezTo>
                    <a:pt x="1853" y="345"/>
                    <a:pt x="1496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6"/>
            <p:cNvSpPr/>
            <p:nvPr/>
          </p:nvSpPr>
          <p:spPr>
            <a:xfrm>
              <a:off x="1656630" y="2779841"/>
              <a:ext cx="27123" cy="23277"/>
            </a:xfrm>
            <a:custGeom>
              <a:avLst/>
              <a:gdLst/>
              <a:ahLst/>
              <a:cxnLst/>
              <a:rect l="l" t="t" r="r" b="b"/>
              <a:pathLst>
                <a:path w="1841" h="1580" extrusionOk="0">
                  <a:moveTo>
                    <a:pt x="1059" y="0"/>
                  </a:moveTo>
                  <a:cubicBezTo>
                    <a:pt x="345" y="0"/>
                    <a:pt x="1" y="847"/>
                    <a:pt x="490" y="1350"/>
                  </a:cubicBezTo>
                  <a:cubicBezTo>
                    <a:pt x="653" y="1508"/>
                    <a:pt x="851" y="1580"/>
                    <a:pt x="1044" y="1580"/>
                  </a:cubicBezTo>
                  <a:cubicBezTo>
                    <a:pt x="1452" y="1580"/>
                    <a:pt x="1840" y="1265"/>
                    <a:pt x="1840" y="781"/>
                  </a:cubicBezTo>
                  <a:cubicBezTo>
                    <a:pt x="1840" y="358"/>
                    <a:pt x="1483" y="0"/>
                    <a:pt x="1059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70" name="Google Shape;2070;p46"/>
          <p:cNvPicPr preferRelativeResize="0"/>
          <p:nvPr/>
        </p:nvPicPr>
        <p:blipFill rotWithShape="1">
          <a:blip r:embed="rId3">
            <a:alphaModFix/>
          </a:blip>
          <a:srcRect l="-2019" t="7451" r="21891" b="15572"/>
          <a:stretch/>
        </p:blipFill>
        <p:spPr>
          <a:xfrm>
            <a:off x="-1334675" y="-622200"/>
            <a:ext cx="6048300" cy="58107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pic>
      <p:cxnSp>
        <p:nvCxnSpPr>
          <p:cNvPr id="2082" name="Google Shape;2082;p46"/>
          <p:cNvCxnSpPr/>
          <p:nvPr/>
        </p:nvCxnSpPr>
        <p:spPr>
          <a:xfrm>
            <a:off x="7905950" y="-399400"/>
            <a:ext cx="1695600" cy="444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Picture 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4B76849B-52EC-C2BE-2C84-CF23DE9D4D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0289" y="1581826"/>
            <a:ext cx="2148521" cy="21485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28"/>
          <p:cNvSpPr txBox="1">
            <a:spLocks noGrp="1"/>
          </p:cNvSpPr>
          <p:nvPr>
            <p:ph type="title" idx="15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TÓPICOS</a:t>
            </a:r>
            <a:endParaRPr dirty="0"/>
          </a:p>
        </p:txBody>
      </p:sp>
      <p:sp>
        <p:nvSpPr>
          <p:cNvPr id="1453" name="Google Shape;1453;p28"/>
          <p:cNvSpPr txBox="1">
            <a:spLocks noGrp="1"/>
          </p:cNvSpPr>
          <p:nvPr>
            <p:ph type="ctrTitle"/>
          </p:nvPr>
        </p:nvSpPr>
        <p:spPr>
          <a:xfrm>
            <a:off x="1811638" y="1334631"/>
            <a:ext cx="2048700" cy="8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SOBRE</a:t>
            </a:r>
            <a:endParaRPr dirty="0"/>
          </a:p>
        </p:txBody>
      </p:sp>
      <p:sp>
        <p:nvSpPr>
          <p:cNvPr id="1454" name="Google Shape;1454;p28"/>
          <p:cNvSpPr txBox="1">
            <a:spLocks noGrp="1"/>
          </p:cNvSpPr>
          <p:nvPr>
            <p:ph type="subTitle" idx="1"/>
          </p:nvPr>
        </p:nvSpPr>
        <p:spPr>
          <a:xfrm>
            <a:off x="1811638" y="2034370"/>
            <a:ext cx="218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Contextualização do problema</a:t>
            </a:r>
            <a:endParaRPr dirty="0"/>
          </a:p>
        </p:txBody>
      </p:sp>
      <p:sp>
        <p:nvSpPr>
          <p:cNvPr id="1455" name="Google Shape;1455;p28"/>
          <p:cNvSpPr txBox="1">
            <a:spLocks noGrp="1"/>
          </p:cNvSpPr>
          <p:nvPr>
            <p:ph type="title" idx="2"/>
          </p:nvPr>
        </p:nvSpPr>
        <p:spPr>
          <a:xfrm>
            <a:off x="713038" y="1651145"/>
            <a:ext cx="109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56" name="Google Shape;1456;p28"/>
          <p:cNvSpPr txBox="1">
            <a:spLocks noGrp="1"/>
          </p:cNvSpPr>
          <p:nvPr>
            <p:ph type="ctrTitle" idx="3"/>
          </p:nvPr>
        </p:nvSpPr>
        <p:spPr>
          <a:xfrm>
            <a:off x="1811638" y="2996356"/>
            <a:ext cx="2048700" cy="8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 E SOLUÇÃO</a:t>
            </a:r>
            <a:endParaRPr dirty="0"/>
          </a:p>
        </p:txBody>
      </p:sp>
      <p:sp>
        <p:nvSpPr>
          <p:cNvPr id="1457" name="Google Shape;1457;p28"/>
          <p:cNvSpPr txBox="1">
            <a:spLocks noGrp="1"/>
          </p:cNvSpPr>
          <p:nvPr>
            <p:ph type="subTitle" idx="4"/>
          </p:nvPr>
        </p:nvSpPr>
        <p:spPr>
          <a:xfrm>
            <a:off x="1811638" y="3696095"/>
            <a:ext cx="218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Análise do problema e proposta de solução</a:t>
            </a:r>
            <a:endParaRPr dirty="0"/>
          </a:p>
        </p:txBody>
      </p:sp>
      <p:sp>
        <p:nvSpPr>
          <p:cNvPr id="1458" name="Google Shape;1458;p28"/>
          <p:cNvSpPr txBox="1">
            <a:spLocks noGrp="1"/>
          </p:cNvSpPr>
          <p:nvPr>
            <p:ph type="title" idx="5"/>
          </p:nvPr>
        </p:nvSpPr>
        <p:spPr>
          <a:xfrm>
            <a:off x="713038" y="3284295"/>
            <a:ext cx="109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59" name="Google Shape;1459;p28"/>
          <p:cNvSpPr txBox="1">
            <a:spLocks noGrp="1"/>
          </p:cNvSpPr>
          <p:nvPr>
            <p:ph type="ctrTitle" idx="6"/>
          </p:nvPr>
        </p:nvSpPr>
        <p:spPr>
          <a:xfrm>
            <a:off x="5303388" y="1334631"/>
            <a:ext cx="2048700" cy="8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DADOS</a:t>
            </a:r>
            <a:endParaRPr dirty="0"/>
          </a:p>
        </p:txBody>
      </p:sp>
      <p:sp>
        <p:nvSpPr>
          <p:cNvPr id="1460" name="Google Shape;1460;p28"/>
          <p:cNvSpPr txBox="1">
            <a:spLocks noGrp="1"/>
          </p:cNvSpPr>
          <p:nvPr>
            <p:ph type="subTitle" idx="7"/>
          </p:nvPr>
        </p:nvSpPr>
        <p:spPr>
          <a:xfrm>
            <a:off x="5163888" y="2034370"/>
            <a:ext cx="218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Provas da existência do problema, permitindo a continuidade</a:t>
            </a:r>
          </a:p>
        </p:txBody>
      </p:sp>
      <p:sp>
        <p:nvSpPr>
          <p:cNvPr id="1461" name="Google Shape;1461;p28"/>
          <p:cNvSpPr txBox="1">
            <a:spLocks noGrp="1"/>
          </p:cNvSpPr>
          <p:nvPr>
            <p:ph type="title" idx="8"/>
          </p:nvPr>
        </p:nvSpPr>
        <p:spPr>
          <a:xfrm>
            <a:off x="7332363" y="1622570"/>
            <a:ext cx="109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62" name="Google Shape;1462;p28"/>
          <p:cNvSpPr txBox="1">
            <a:spLocks noGrp="1"/>
          </p:cNvSpPr>
          <p:nvPr>
            <p:ph type="ctrTitle" idx="9"/>
          </p:nvPr>
        </p:nvSpPr>
        <p:spPr>
          <a:xfrm>
            <a:off x="5303388" y="2996356"/>
            <a:ext cx="2048700" cy="8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CUSTOS</a:t>
            </a:r>
            <a:endParaRPr dirty="0"/>
          </a:p>
        </p:txBody>
      </p:sp>
      <p:sp>
        <p:nvSpPr>
          <p:cNvPr id="1463" name="Google Shape;1463;p28"/>
          <p:cNvSpPr txBox="1">
            <a:spLocks noGrp="1"/>
          </p:cNvSpPr>
          <p:nvPr>
            <p:ph type="subTitle" idx="13"/>
          </p:nvPr>
        </p:nvSpPr>
        <p:spPr>
          <a:xfrm>
            <a:off x="5163888" y="3696095"/>
            <a:ext cx="218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Lista de custos para a aplicação da solução</a:t>
            </a:r>
            <a:endParaRPr dirty="0"/>
          </a:p>
        </p:txBody>
      </p:sp>
      <p:sp>
        <p:nvSpPr>
          <p:cNvPr id="1464" name="Google Shape;1464;p28"/>
          <p:cNvSpPr txBox="1">
            <a:spLocks noGrp="1"/>
          </p:cNvSpPr>
          <p:nvPr>
            <p:ph type="title" idx="14"/>
          </p:nvPr>
        </p:nvSpPr>
        <p:spPr>
          <a:xfrm>
            <a:off x="7332363" y="3284295"/>
            <a:ext cx="109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9" name="Google Shape;1469;p29"/>
          <p:cNvCxnSpPr/>
          <p:nvPr/>
        </p:nvCxnSpPr>
        <p:spPr>
          <a:xfrm flipH="1">
            <a:off x="1571800" y="3848750"/>
            <a:ext cx="4029000" cy="158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0" name="Google Shape;1470;p29"/>
          <p:cNvSpPr txBox="1">
            <a:spLocks noGrp="1"/>
          </p:cNvSpPr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SOBRE</a:t>
            </a:r>
            <a:endParaRPr dirty="0"/>
          </a:p>
        </p:txBody>
      </p:sp>
      <p:sp>
        <p:nvSpPr>
          <p:cNvPr id="1471" name="Google Shape;1471;p29"/>
          <p:cNvSpPr txBox="1">
            <a:spLocks noGrp="1"/>
          </p:cNvSpPr>
          <p:nvPr>
            <p:ph type="body" idx="1"/>
          </p:nvPr>
        </p:nvSpPr>
        <p:spPr>
          <a:xfrm>
            <a:off x="616875" y="1478025"/>
            <a:ext cx="3091200" cy="18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Com as avaliações dos usuários, o restaurante notou que há uma série de reclamações envolvendo o momento da realização do pedido. Nós focamos no tempo de espera.</a:t>
            </a:r>
            <a:endParaRPr/>
          </a:p>
        </p:txBody>
      </p:sp>
      <p:pic>
        <p:nvPicPr>
          <p:cNvPr id="1472" name="Google Shape;1472;p29"/>
          <p:cNvPicPr preferRelativeResize="0"/>
          <p:nvPr/>
        </p:nvPicPr>
        <p:blipFill rotWithShape="1">
          <a:blip r:embed="rId3">
            <a:alphaModFix/>
          </a:blip>
          <a:srcRect t="21365" b="21370"/>
          <a:stretch/>
        </p:blipFill>
        <p:spPr>
          <a:xfrm>
            <a:off x="4541850" y="0"/>
            <a:ext cx="6048300" cy="5188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7" name="Google Shape;1477;p30"/>
          <p:cNvPicPr preferRelativeResize="0"/>
          <p:nvPr/>
        </p:nvPicPr>
        <p:blipFill rotWithShape="1">
          <a:blip r:embed="rId3">
            <a:alphaModFix/>
          </a:blip>
          <a:srcRect t="18383" b="18377"/>
          <a:stretch/>
        </p:blipFill>
        <p:spPr>
          <a:xfrm flipH="1">
            <a:off x="4752375" y="3292725"/>
            <a:ext cx="4391700" cy="1850700"/>
          </a:xfrm>
          <a:prstGeom prst="snip1Rect">
            <a:avLst>
              <a:gd name="adj" fmla="val 31388"/>
            </a:avLst>
          </a:prstGeom>
          <a:noFill/>
          <a:ln>
            <a:noFill/>
          </a:ln>
        </p:spPr>
      </p:pic>
      <p:sp>
        <p:nvSpPr>
          <p:cNvPr id="1478" name="Google Shape;1478;p30"/>
          <p:cNvSpPr txBox="1">
            <a:spLocks noGrp="1"/>
          </p:cNvSpPr>
          <p:nvPr>
            <p:ph type="ctrTitle"/>
          </p:nvPr>
        </p:nvSpPr>
        <p:spPr>
          <a:xfrm flipH="1">
            <a:off x="720004" y="2484525"/>
            <a:ext cx="210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O PROBLEMA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79" name="Google Shape;1479;p30"/>
          <p:cNvSpPr txBox="1">
            <a:spLocks noGrp="1"/>
          </p:cNvSpPr>
          <p:nvPr>
            <p:ph type="subTitle" idx="1"/>
          </p:nvPr>
        </p:nvSpPr>
        <p:spPr>
          <a:xfrm flipH="1">
            <a:off x="720004" y="3388650"/>
            <a:ext cx="32991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 clientes estão insatisfeitos no momento da realização do pedido</a:t>
            </a:r>
            <a:endParaRPr/>
          </a:p>
        </p:txBody>
      </p:sp>
      <p:sp>
        <p:nvSpPr>
          <p:cNvPr id="1480" name="Google Shape;1480;p30"/>
          <p:cNvSpPr txBox="1">
            <a:spLocks noGrp="1"/>
          </p:cNvSpPr>
          <p:nvPr>
            <p:ph type="ctrTitle" idx="2"/>
          </p:nvPr>
        </p:nvSpPr>
        <p:spPr>
          <a:xfrm flipH="1">
            <a:off x="6322207" y="1206750"/>
            <a:ext cx="210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SOLUÇÃO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81" name="Google Shape;1481;p30"/>
          <p:cNvSpPr txBox="1">
            <a:spLocks noGrp="1"/>
          </p:cNvSpPr>
          <p:nvPr>
            <p:ph type="subTitle" idx="3"/>
          </p:nvPr>
        </p:nvSpPr>
        <p:spPr>
          <a:xfrm flipH="1">
            <a:off x="5124896" y="2000322"/>
            <a:ext cx="32991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Reduzir as esperas através de um sistema de pedido online, mas sem a necessidade de demissões</a:t>
            </a:r>
            <a:endParaRPr dirty="0"/>
          </a:p>
        </p:txBody>
      </p:sp>
      <p:grpSp>
        <p:nvGrpSpPr>
          <p:cNvPr id="1482" name="Google Shape;1482;p30"/>
          <p:cNvGrpSpPr/>
          <p:nvPr/>
        </p:nvGrpSpPr>
        <p:grpSpPr>
          <a:xfrm rot="5400000">
            <a:off x="1486357" y="2427842"/>
            <a:ext cx="58051" cy="1358521"/>
            <a:chOff x="550455" y="1794369"/>
            <a:chExt cx="27314" cy="639214"/>
          </a:xfrm>
        </p:grpSpPr>
        <p:sp>
          <p:nvSpPr>
            <p:cNvPr id="1483" name="Google Shape;1483;p30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0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0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0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0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0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" name="Google Shape;1489;p30"/>
          <p:cNvGrpSpPr/>
          <p:nvPr/>
        </p:nvGrpSpPr>
        <p:grpSpPr>
          <a:xfrm rot="5400000">
            <a:off x="7591882" y="1162892"/>
            <a:ext cx="58051" cy="1358521"/>
            <a:chOff x="550455" y="1794369"/>
            <a:chExt cx="27314" cy="639214"/>
          </a:xfrm>
        </p:grpSpPr>
        <p:sp>
          <p:nvSpPr>
            <p:cNvPr id="1490" name="Google Shape;1490;p30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0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0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0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0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0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96" name="Google Shape;1496;p30"/>
          <p:cNvPicPr preferRelativeResize="0"/>
          <p:nvPr/>
        </p:nvPicPr>
        <p:blipFill rotWithShape="1">
          <a:blip r:embed="rId4">
            <a:alphaModFix/>
          </a:blip>
          <a:srcRect t="8952" b="27819"/>
          <a:stretch/>
        </p:blipFill>
        <p:spPr>
          <a:xfrm rot="10800000" flipH="1">
            <a:off x="0" y="0"/>
            <a:ext cx="4391700" cy="1850700"/>
          </a:xfrm>
          <a:prstGeom prst="snip1Rect">
            <a:avLst>
              <a:gd name="adj" fmla="val 45831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32"/>
          <p:cNvSpPr txBox="1">
            <a:spLocks noGrp="1"/>
          </p:cNvSpPr>
          <p:nvPr>
            <p:ph type="title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DADOS</a:t>
            </a:r>
            <a:endParaRPr/>
          </a:p>
        </p:txBody>
      </p:sp>
      <p:grpSp>
        <p:nvGrpSpPr>
          <p:cNvPr id="1535" name="Google Shape;1535;p32"/>
          <p:cNvGrpSpPr/>
          <p:nvPr/>
        </p:nvGrpSpPr>
        <p:grpSpPr>
          <a:xfrm>
            <a:off x="3213575" y="1442278"/>
            <a:ext cx="2716860" cy="2644612"/>
            <a:chOff x="1621701" y="238125"/>
            <a:chExt cx="4370050" cy="4249738"/>
          </a:xfrm>
        </p:grpSpPr>
        <p:sp>
          <p:nvSpPr>
            <p:cNvPr id="1536" name="Google Shape;1536;p32"/>
            <p:cNvSpPr/>
            <p:nvPr/>
          </p:nvSpPr>
          <p:spPr>
            <a:xfrm>
              <a:off x="2235474" y="2161108"/>
              <a:ext cx="3138650" cy="1120368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2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2"/>
            <p:cNvSpPr/>
            <p:nvPr/>
          </p:nvSpPr>
          <p:spPr>
            <a:xfrm>
              <a:off x="1621701" y="3373472"/>
              <a:ext cx="4370050" cy="111439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9" name="Google Shape;1539;p32"/>
          <p:cNvSpPr txBox="1">
            <a:spLocks noGrp="1"/>
          </p:cNvSpPr>
          <p:nvPr>
            <p:ph type="subTitle" idx="4294967295"/>
          </p:nvPr>
        </p:nvSpPr>
        <p:spPr>
          <a:xfrm>
            <a:off x="1020949" y="2977650"/>
            <a:ext cx="2221126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d</a:t>
            </a:r>
            <a:r>
              <a:rPr lang="en"/>
              <a:t>isseram que a tecnologia poderia melhorar o atendimento nos restaurantes</a:t>
            </a:r>
            <a:endParaRPr/>
          </a:p>
        </p:txBody>
      </p:sp>
      <p:sp>
        <p:nvSpPr>
          <p:cNvPr id="1540" name="Google Shape;1540;p32"/>
          <p:cNvSpPr txBox="1">
            <a:spLocks noGrp="1"/>
          </p:cNvSpPr>
          <p:nvPr>
            <p:ph type="ctrTitle" idx="4294967295"/>
          </p:nvPr>
        </p:nvSpPr>
        <p:spPr>
          <a:xfrm>
            <a:off x="1543249" y="2671188"/>
            <a:ext cx="16989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chemeClr val="dk1"/>
                </a:solidFill>
              </a:rPr>
              <a:t>83%</a:t>
            </a:r>
            <a:endParaRPr sz="1800" b="0">
              <a:solidFill>
                <a:schemeClr val="dk1"/>
              </a:solidFill>
            </a:endParaRPr>
          </a:p>
        </p:txBody>
      </p:sp>
      <p:sp>
        <p:nvSpPr>
          <p:cNvPr id="1541" name="Google Shape;1541;p32"/>
          <p:cNvSpPr txBox="1">
            <a:spLocks noGrp="1"/>
          </p:cNvSpPr>
          <p:nvPr>
            <p:ph type="subTitle" idx="4294967295"/>
          </p:nvPr>
        </p:nvSpPr>
        <p:spPr>
          <a:xfrm>
            <a:off x="5234500" y="1753100"/>
            <a:ext cx="23286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p</a:t>
            </a:r>
            <a:r>
              <a:rPr lang="en"/>
              <a:t>refeririam realizar os pedidos através de um sistema virtual</a:t>
            </a:r>
            <a:endParaRPr/>
          </a:p>
        </p:txBody>
      </p:sp>
      <p:sp>
        <p:nvSpPr>
          <p:cNvPr id="1542" name="Google Shape;1542;p32"/>
          <p:cNvSpPr txBox="1">
            <a:spLocks noGrp="1"/>
          </p:cNvSpPr>
          <p:nvPr>
            <p:ph type="ctrTitle" idx="4294967295"/>
          </p:nvPr>
        </p:nvSpPr>
        <p:spPr>
          <a:xfrm>
            <a:off x="5234500" y="1442275"/>
            <a:ext cx="16347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chemeClr val="dk1"/>
                </a:solidFill>
              </a:rPr>
              <a:t>50%</a:t>
            </a:r>
            <a:endParaRPr sz="1800" b="0">
              <a:solidFill>
                <a:schemeClr val="dk1"/>
              </a:solidFill>
            </a:endParaRPr>
          </a:p>
        </p:txBody>
      </p:sp>
      <p:sp>
        <p:nvSpPr>
          <p:cNvPr id="1543" name="Google Shape;1543;p32"/>
          <p:cNvSpPr txBox="1">
            <a:spLocks noGrp="1"/>
          </p:cNvSpPr>
          <p:nvPr>
            <p:ph type="subTitle" idx="4294967295"/>
          </p:nvPr>
        </p:nvSpPr>
        <p:spPr>
          <a:xfrm>
            <a:off x="6253675" y="3738750"/>
            <a:ext cx="2157000" cy="6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d</a:t>
            </a:r>
            <a:r>
              <a:rPr lang="en"/>
              <a:t>as pessoas dizem já ter ou conhecem alguém que já teve problemas ao realizar um pedido</a:t>
            </a:r>
            <a:endParaRPr/>
          </a:p>
        </p:txBody>
      </p:sp>
      <p:sp>
        <p:nvSpPr>
          <p:cNvPr id="1544" name="Google Shape;1544;p32"/>
          <p:cNvSpPr txBox="1">
            <a:spLocks noGrp="1"/>
          </p:cNvSpPr>
          <p:nvPr>
            <p:ph type="ctrTitle" idx="4294967295"/>
          </p:nvPr>
        </p:nvSpPr>
        <p:spPr>
          <a:xfrm>
            <a:off x="6253675" y="3421525"/>
            <a:ext cx="16347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chemeClr val="dk1"/>
                </a:solidFill>
              </a:rPr>
              <a:t>60%</a:t>
            </a:r>
            <a:endParaRPr sz="1800" b="0">
              <a:solidFill>
                <a:schemeClr val="dk1"/>
              </a:solidFill>
            </a:endParaRPr>
          </a:p>
        </p:txBody>
      </p:sp>
      <p:cxnSp>
        <p:nvCxnSpPr>
          <p:cNvPr id="1545" name="Google Shape;1545;p32"/>
          <p:cNvCxnSpPr/>
          <p:nvPr/>
        </p:nvCxnSpPr>
        <p:spPr>
          <a:xfrm>
            <a:off x="4572200" y="1443285"/>
            <a:ext cx="100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6" name="Google Shape;1546;p32"/>
          <p:cNvCxnSpPr/>
          <p:nvPr/>
        </p:nvCxnSpPr>
        <p:spPr>
          <a:xfrm>
            <a:off x="5477075" y="3393317"/>
            <a:ext cx="1009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2" name="Google Shape;1572;p32"/>
          <p:cNvCxnSpPr/>
          <p:nvPr/>
        </p:nvCxnSpPr>
        <p:spPr>
          <a:xfrm>
            <a:off x="2952950" y="2643328"/>
            <a:ext cx="987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oogle Shape;10582;p58">
            <a:extLst>
              <a:ext uri="{FF2B5EF4-FFF2-40B4-BE49-F238E27FC236}">
                <a16:creationId xmlns:a16="http://schemas.microsoft.com/office/drawing/2014/main" id="{739034E1-9519-F910-71FD-5903B44DE1CF}"/>
              </a:ext>
            </a:extLst>
          </p:cNvPr>
          <p:cNvGrpSpPr/>
          <p:nvPr/>
        </p:nvGrpSpPr>
        <p:grpSpPr>
          <a:xfrm>
            <a:off x="4399478" y="3562573"/>
            <a:ext cx="357719" cy="355147"/>
            <a:chOff x="1952836" y="3680964"/>
            <a:chExt cx="357719" cy="355147"/>
          </a:xfrm>
          <a:solidFill>
            <a:srgbClr val="FFFFFF"/>
          </a:solidFill>
        </p:grpSpPr>
        <p:sp>
          <p:nvSpPr>
            <p:cNvPr id="3" name="Google Shape;10583;p58">
              <a:extLst>
                <a:ext uri="{FF2B5EF4-FFF2-40B4-BE49-F238E27FC236}">
                  <a16:creationId xmlns:a16="http://schemas.microsoft.com/office/drawing/2014/main" id="{9306F773-D339-EBA2-284C-17A0B7643009}"/>
                </a:ext>
              </a:extLst>
            </p:cNvPr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584;p58">
              <a:extLst>
                <a:ext uri="{FF2B5EF4-FFF2-40B4-BE49-F238E27FC236}">
                  <a16:creationId xmlns:a16="http://schemas.microsoft.com/office/drawing/2014/main" id="{80E56285-7D9F-578C-92D0-4261B1F302C2}"/>
                </a:ext>
              </a:extLst>
            </p:cNvPr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585;p58">
              <a:extLst>
                <a:ext uri="{FF2B5EF4-FFF2-40B4-BE49-F238E27FC236}">
                  <a16:creationId xmlns:a16="http://schemas.microsoft.com/office/drawing/2014/main" id="{96C1E6E2-EA9F-C6FA-4D7B-1EBFE122E464}"/>
                </a:ext>
              </a:extLst>
            </p:cNvPr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586;p58">
              <a:extLst>
                <a:ext uri="{FF2B5EF4-FFF2-40B4-BE49-F238E27FC236}">
                  <a16:creationId xmlns:a16="http://schemas.microsoft.com/office/drawing/2014/main" id="{07454E3D-9B6C-B593-1D17-F2135971FCC6}"/>
                </a:ext>
              </a:extLst>
            </p:cNvPr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587;p58">
              <a:extLst>
                <a:ext uri="{FF2B5EF4-FFF2-40B4-BE49-F238E27FC236}">
                  <a16:creationId xmlns:a16="http://schemas.microsoft.com/office/drawing/2014/main" id="{18AAD430-C9DD-1961-7BD6-F8C41562AE80}"/>
                </a:ext>
              </a:extLst>
            </p:cNvPr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2263;p61">
            <a:extLst>
              <a:ext uri="{FF2B5EF4-FFF2-40B4-BE49-F238E27FC236}">
                <a16:creationId xmlns:a16="http://schemas.microsoft.com/office/drawing/2014/main" id="{DBF9904F-D99A-86CF-B036-E6353395FA21}"/>
              </a:ext>
            </a:extLst>
          </p:cNvPr>
          <p:cNvGrpSpPr/>
          <p:nvPr/>
        </p:nvGrpSpPr>
        <p:grpSpPr>
          <a:xfrm>
            <a:off x="4436569" y="2046706"/>
            <a:ext cx="271244" cy="346801"/>
            <a:chOff x="4899999" y="2882095"/>
            <a:chExt cx="271244" cy="346801"/>
          </a:xfrm>
          <a:solidFill>
            <a:srgbClr val="FFFFFF"/>
          </a:solidFill>
        </p:grpSpPr>
        <p:sp>
          <p:nvSpPr>
            <p:cNvPr id="9" name="Google Shape;12264;p61">
              <a:extLst>
                <a:ext uri="{FF2B5EF4-FFF2-40B4-BE49-F238E27FC236}">
                  <a16:creationId xmlns:a16="http://schemas.microsoft.com/office/drawing/2014/main" id="{B4D27BBD-CB40-35D6-1BCD-84C0C0BEADBB}"/>
                </a:ext>
              </a:extLst>
            </p:cNvPr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265;p61">
              <a:extLst>
                <a:ext uri="{FF2B5EF4-FFF2-40B4-BE49-F238E27FC236}">
                  <a16:creationId xmlns:a16="http://schemas.microsoft.com/office/drawing/2014/main" id="{5AA25BBC-AAB4-DAB6-87C4-5BF2AE6E5EA8}"/>
                </a:ext>
              </a:extLst>
            </p:cNvPr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266;p61">
              <a:extLst>
                <a:ext uri="{FF2B5EF4-FFF2-40B4-BE49-F238E27FC236}">
                  <a16:creationId xmlns:a16="http://schemas.microsoft.com/office/drawing/2014/main" id="{42D14920-E86D-FEB2-E9C4-6FB9F5D6C087}"/>
                </a:ext>
              </a:extLst>
            </p:cNvPr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267;p61">
              <a:extLst>
                <a:ext uri="{FF2B5EF4-FFF2-40B4-BE49-F238E27FC236}">
                  <a16:creationId xmlns:a16="http://schemas.microsoft.com/office/drawing/2014/main" id="{78674E6D-BD03-9DFF-5EAA-354879629408}"/>
                </a:ext>
              </a:extLst>
            </p:cNvPr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268;p61">
              <a:extLst>
                <a:ext uri="{FF2B5EF4-FFF2-40B4-BE49-F238E27FC236}">
                  <a16:creationId xmlns:a16="http://schemas.microsoft.com/office/drawing/2014/main" id="{B3A662EE-00E2-C1ED-DD6D-D77E5B6B8121}"/>
                </a:ext>
              </a:extLst>
            </p:cNvPr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269;p61">
              <a:extLst>
                <a:ext uri="{FF2B5EF4-FFF2-40B4-BE49-F238E27FC236}">
                  <a16:creationId xmlns:a16="http://schemas.microsoft.com/office/drawing/2014/main" id="{D3F04F66-CDE3-8A8C-C35F-4C2F00633344}"/>
                </a:ext>
              </a:extLst>
            </p:cNvPr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270;p61">
              <a:extLst>
                <a:ext uri="{FF2B5EF4-FFF2-40B4-BE49-F238E27FC236}">
                  <a16:creationId xmlns:a16="http://schemas.microsoft.com/office/drawing/2014/main" id="{FD4F3593-15E9-1F9D-20DA-C65A643103D9}"/>
                </a:ext>
              </a:extLst>
            </p:cNvPr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271;p61">
              <a:extLst>
                <a:ext uri="{FF2B5EF4-FFF2-40B4-BE49-F238E27FC236}">
                  <a16:creationId xmlns:a16="http://schemas.microsoft.com/office/drawing/2014/main" id="{B31E482A-E70A-31B6-0F97-0FD26034BEDA}"/>
                </a:ext>
              </a:extLst>
            </p:cNvPr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272;p61">
              <a:extLst>
                <a:ext uri="{FF2B5EF4-FFF2-40B4-BE49-F238E27FC236}">
                  <a16:creationId xmlns:a16="http://schemas.microsoft.com/office/drawing/2014/main" id="{FB470CE1-7ACA-73CF-9A61-A3DDA7FAB683}"/>
                </a:ext>
              </a:extLst>
            </p:cNvPr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273;p61">
              <a:extLst>
                <a:ext uri="{FF2B5EF4-FFF2-40B4-BE49-F238E27FC236}">
                  <a16:creationId xmlns:a16="http://schemas.microsoft.com/office/drawing/2014/main" id="{73F54906-86F7-51B1-4B68-42BBFB18E47E}"/>
                </a:ext>
              </a:extLst>
            </p:cNvPr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0366;p58">
            <a:extLst>
              <a:ext uri="{FF2B5EF4-FFF2-40B4-BE49-F238E27FC236}">
                <a16:creationId xmlns:a16="http://schemas.microsoft.com/office/drawing/2014/main" id="{5CDA45CD-7FAA-6ACB-5D78-88DCE124AD89}"/>
              </a:ext>
            </a:extLst>
          </p:cNvPr>
          <p:cNvGrpSpPr/>
          <p:nvPr/>
        </p:nvGrpSpPr>
        <p:grpSpPr>
          <a:xfrm>
            <a:off x="4387673" y="2833781"/>
            <a:ext cx="360356" cy="343462"/>
            <a:chOff x="6870193" y="2295620"/>
            <a:chExt cx="360356" cy="343462"/>
          </a:xfrm>
          <a:solidFill>
            <a:srgbClr val="FFFFFF"/>
          </a:solidFill>
        </p:grpSpPr>
        <p:sp>
          <p:nvSpPr>
            <p:cNvPr id="20" name="Google Shape;10367;p58">
              <a:extLst>
                <a:ext uri="{FF2B5EF4-FFF2-40B4-BE49-F238E27FC236}">
                  <a16:creationId xmlns:a16="http://schemas.microsoft.com/office/drawing/2014/main" id="{19986B2E-039E-54AB-6EFA-B850B054D911}"/>
                </a:ext>
              </a:extLst>
            </p:cNvPr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368;p58">
              <a:extLst>
                <a:ext uri="{FF2B5EF4-FFF2-40B4-BE49-F238E27FC236}">
                  <a16:creationId xmlns:a16="http://schemas.microsoft.com/office/drawing/2014/main" id="{8F51C34F-E1DC-ECEA-D002-109EABDF838A}"/>
                </a:ext>
              </a:extLst>
            </p:cNvPr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40"/>
          <p:cNvSpPr txBox="1">
            <a:spLocks noGrp="1"/>
          </p:cNvSpPr>
          <p:nvPr>
            <p:ph type="title"/>
          </p:nvPr>
        </p:nvSpPr>
        <p:spPr>
          <a:xfrm>
            <a:off x="2280075" y="1265550"/>
            <a:ext cx="5524800" cy="25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/>
              <a:t>NOSSA</a:t>
            </a:r>
            <a:br>
              <a:rPr lang="pt-BR"/>
            </a:br>
            <a:r>
              <a:rPr lang="pt-BR"/>
              <a:t>IDEIA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37"/>
          <p:cNvSpPr txBox="1">
            <a:spLocks noGrp="1"/>
          </p:cNvSpPr>
          <p:nvPr>
            <p:ph type="title" idx="6"/>
          </p:nvPr>
        </p:nvSpPr>
        <p:spPr>
          <a:xfrm>
            <a:off x="594225" y="376875"/>
            <a:ext cx="479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RECURSOS</a:t>
            </a:r>
            <a:endParaRPr/>
          </a:p>
        </p:txBody>
      </p:sp>
      <p:sp>
        <p:nvSpPr>
          <p:cNvPr id="1624" name="Google Shape;1624;p37"/>
          <p:cNvSpPr txBox="1">
            <a:spLocks noGrp="1"/>
          </p:cNvSpPr>
          <p:nvPr>
            <p:ph type="ctrTitle"/>
          </p:nvPr>
        </p:nvSpPr>
        <p:spPr>
          <a:xfrm>
            <a:off x="648000" y="2140813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ESCOLHA</a:t>
            </a:r>
            <a:endParaRPr/>
          </a:p>
        </p:txBody>
      </p:sp>
      <p:sp>
        <p:nvSpPr>
          <p:cNvPr id="1625" name="Google Shape;1625;p37"/>
          <p:cNvSpPr txBox="1">
            <a:spLocks noGrp="1"/>
          </p:cNvSpPr>
          <p:nvPr>
            <p:ph type="ctrTitle" idx="3"/>
          </p:nvPr>
        </p:nvSpPr>
        <p:spPr>
          <a:xfrm>
            <a:off x="3252825" y="2140813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CARDÁPIO</a:t>
            </a:r>
            <a:endParaRPr/>
          </a:p>
        </p:txBody>
      </p:sp>
      <p:sp>
        <p:nvSpPr>
          <p:cNvPr id="1626" name="Google Shape;1626;p37"/>
          <p:cNvSpPr txBox="1">
            <a:spLocks noGrp="1"/>
          </p:cNvSpPr>
          <p:nvPr>
            <p:ph type="subTitle" idx="1"/>
          </p:nvPr>
        </p:nvSpPr>
        <p:spPr>
          <a:xfrm>
            <a:off x="1048650" y="2887663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cliente poderá escolher entre realizar o pedido pelo tablet ou chamar um garçom para sua mesa</a:t>
            </a:r>
            <a:endParaRPr/>
          </a:p>
        </p:txBody>
      </p:sp>
      <p:sp>
        <p:nvSpPr>
          <p:cNvPr id="1627" name="Google Shape;1627;p37"/>
          <p:cNvSpPr txBox="1">
            <a:spLocks noGrp="1"/>
          </p:cNvSpPr>
          <p:nvPr>
            <p:ph type="subTitle" idx="2"/>
          </p:nvPr>
        </p:nvSpPr>
        <p:spPr>
          <a:xfrm>
            <a:off x="3653475" y="2887663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 o cardápio estará disponível ao realizar o pedido, sendo possível selecionar mais de um item de cada</a:t>
            </a:r>
            <a:endParaRPr/>
          </a:p>
        </p:txBody>
      </p:sp>
      <p:sp>
        <p:nvSpPr>
          <p:cNvPr id="1628" name="Google Shape;1628;p37"/>
          <p:cNvSpPr txBox="1">
            <a:spLocks noGrp="1"/>
          </p:cNvSpPr>
          <p:nvPr>
            <p:ph type="subTitle" idx="4"/>
          </p:nvPr>
        </p:nvSpPr>
        <p:spPr>
          <a:xfrm>
            <a:off x="6282859" y="2887663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cliente poderá realizar o pagamento diretamente online, sendo necessária apenas a apresentação do comprovante</a:t>
            </a:r>
            <a:endParaRPr/>
          </a:p>
        </p:txBody>
      </p:sp>
      <p:sp>
        <p:nvSpPr>
          <p:cNvPr id="1629" name="Google Shape;1629;p37"/>
          <p:cNvSpPr txBox="1">
            <a:spLocks noGrp="1"/>
          </p:cNvSpPr>
          <p:nvPr>
            <p:ph type="ctrTitle" idx="5"/>
          </p:nvPr>
        </p:nvSpPr>
        <p:spPr>
          <a:xfrm>
            <a:off x="5882209" y="2140813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PRATICIDADE</a:t>
            </a:r>
            <a:endParaRPr/>
          </a:p>
        </p:txBody>
      </p:sp>
      <p:cxnSp>
        <p:nvCxnSpPr>
          <p:cNvPr id="1630" name="Google Shape;1630;p37"/>
          <p:cNvCxnSpPr/>
          <p:nvPr/>
        </p:nvCxnSpPr>
        <p:spPr>
          <a:xfrm rot="10800000" flipH="1">
            <a:off x="2738400" y="2058025"/>
            <a:ext cx="771600" cy="316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1" name="Google Shape;1631;p37"/>
          <p:cNvSpPr/>
          <p:nvPr/>
        </p:nvSpPr>
        <p:spPr>
          <a:xfrm rot="5400000">
            <a:off x="1928626" y="2638632"/>
            <a:ext cx="58049" cy="49689"/>
          </a:xfrm>
          <a:custGeom>
            <a:avLst/>
            <a:gdLst/>
            <a:ahLst/>
            <a:cxnLst/>
            <a:rect l="l" t="t" r="r" b="b"/>
            <a:pathLst>
              <a:path w="1854" h="1587" extrusionOk="0">
                <a:moveTo>
                  <a:pt x="1060" y="1"/>
                </a:moveTo>
                <a:cubicBezTo>
                  <a:pt x="358" y="1"/>
                  <a:pt x="1" y="861"/>
                  <a:pt x="504" y="1351"/>
                </a:cubicBezTo>
                <a:cubicBezTo>
                  <a:pt x="667" y="1514"/>
                  <a:pt x="865" y="1586"/>
                  <a:pt x="1060" y="1586"/>
                </a:cubicBezTo>
                <a:cubicBezTo>
                  <a:pt x="1466" y="1586"/>
                  <a:pt x="1854" y="1269"/>
                  <a:pt x="1854" y="795"/>
                </a:cubicBezTo>
                <a:cubicBezTo>
                  <a:pt x="1854" y="358"/>
                  <a:pt x="1496" y="1"/>
                  <a:pt x="1060" y="1"/>
                </a:cubicBezTo>
                <a:close/>
              </a:path>
            </a:pathLst>
          </a:custGeom>
          <a:solidFill>
            <a:srgbClr val="F5CDB2">
              <a:alpha val="6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2" name="Google Shape;1632;p37"/>
          <p:cNvSpPr/>
          <p:nvPr/>
        </p:nvSpPr>
        <p:spPr>
          <a:xfrm rot="5400000">
            <a:off x="4533451" y="2638632"/>
            <a:ext cx="58049" cy="49689"/>
          </a:xfrm>
          <a:custGeom>
            <a:avLst/>
            <a:gdLst/>
            <a:ahLst/>
            <a:cxnLst/>
            <a:rect l="l" t="t" r="r" b="b"/>
            <a:pathLst>
              <a:path w="1854" h="1587" extrusionOk="0">
                <a:moveTo>
                  <a:pt x="1060" y="1"/>
                </a:moveTo>
                <a:cubicBezTo>
                  <a:pt x="358" y="1"/>
                  <a:pt x="1" y="861"/>
                  <a:pt x="504" y="1351"/>
                </a:cubicBezTo>
                <a:cubicBezTo>
                  <a:pt x="667" y="1514"/>
                  <a:pt x="865" y="1586"/>
                  <a:pt x="1060" y="1586"/>
                </a:cubicBezTo>
                <a:cubicBezTo>
                  <a:pt x="1466" y="1586"/>
                  <a:pt x="1854" y="1269"/>
                  <a:pt x="1854" y="795"/>
                </a:cubicBezTo>
                <a:cubicBezTo>
                  <a:pt x="1854" y="358"/>
                  <a:pt x="1496" y="1"/>
                  <a:pt x="1060" y="1"/>
                </a:cubicBezTo>
                <a:close/>
              </a:path>
            </a:pathLst>
          </a:custGeom>
          <a:solidFill>
            <a:srgbClr val="F5CDB2">
              <a:alpha val="6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3" name="Google Shape;1633;p37"/>
          <p:cNvSpPr/>
          <p:nvPr/>
        </p:nvSpPr>
        <p:spPr>
          <a:xfrm rot="5400000">
            <a:off x="7162835" y="2638632"/>
            <a:ext cx="58049" cy="49689"/>
          </a:xfrm>
          <a:custGeom>
            <a:avLst/>
            <a:gdLst/>
            <a:ahLst/>
            <a:cxnLst/>
            <a:rect l="l" t="t" r="r" b="b"/>
            <a:pathLst>
              <a:path w="1854" h="1587" extrusionOk="0">
                <a:moveTo>
                  <a:pt x="1060" y="1"/>
                </a:moveTo>
                <a:cubicBezTo>
                  <a:pt x="358" y="1"/>
                  <a:pt x="1" y="861"/>
                  <a:pt x="504" y="1351"/>
                </a:cubicBezTo>
                <a:cubicBezTo>
                  <a:pt x="667" y="1514"/>
                  <a:pt x="865" y="1586"/>
                  <a:pt x="1060" y="1586"/>
                </a:cubicBezTo>
                <a:cubicBezTo>
                  <a:pt x="1466" y="1586"/>
                  <a:pt x="1854" y="1269"/>
                  <a:pt x="1854" y="795"/>
                </a:cubicBezTo>
                <a:cubicBezTo>
                  <a:pt x="1854" y="358"/>
                  <a:pt x="1496" y="1"/>
                  <a:pt x="1060" y="1"/>
                </a:cubicBezTo>
                <a:close/>
              </a:path>
            </a:pathLst>
          </a:custGeom>
          <a:solidFill>
            <a:srgbClr val="F5CDB2">
              <a:alpha val="65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34" name="Google Shape;1634;p37"/>
          <p:cNvCxnSpPr/>
          <p:nvPr/>
        </p:nvCxnSpPr>
        <p:spPr>
          <a:xfrm rot="10800000">
            <a:off x="5329200" y="-56525"/>
            <a:ext cx="771600" cy="316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44"/>
          <p:cNvSpPr txBox="1">
            <a:spLocks noGrp="1"/>
          </p:cNvSpPr>
          <p:nvPr>
            <p:ph type="title"/>
          </p:nvPr>
        </p:nvSpPr>
        <p:spPr>
          <a:xfrm>
            <a:off x="1207225" y="1839025"/>
            <a:ext cx="6729600" cy="9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CUSTOS</a:t>
            </a:r>
            <a:endParaRPr sz="7200" dirty="0"/>
          </a:p>
        </p:txBody>
      </p:sp>
      <p:sp>
        <p:nvSpPr>
          <p:cNvPr id="1850" name="Google Shape;1850;p44"/>
          <p:cNvSpPr txBox="1">
            <a:spLocks noGrp="1"/>
          </p:cNvSpPr>
          <p:nvPr>
            <p:ph type="subTitle" idx="1"/>
          </p:nvPr>
        </p:nvSpPr>
        <p:spPr>
          <a:xfrm>
            <a:off x="2742725" y="2922375"/>
            <a:ext cx="3654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/>
              <a:t>O necessário para aplicar com êxito nossa proposta.</a:t>
            </a:r>
            <a:endParaRPr sz="1800" dirty="0"/>
          </a:p>
        </p:txBody>
      </p:sp>
      <p:grpSp>
        <p:nvGrpSpPr>
          <p:cNvPr id="1851" name="Google Shape;1851;p44"/>
          <p:cNvGrpSpPr/>
          <p:nvPr/>
        </p:nvGrpSpPr>
        <p:grpSpPr>
          <a:xfrm rot="5400000">
            <a:off x="4542975" y="2194180"/>
            <a:ext cx="58051" cy="1358521"/>
            <a:chOff x="550455" y="1794369"/>
            <a:chExt cx="27314" cy="639214"/>
          </a:xfrm>
        </p:grpSpPr>
        <p:sp>
          <p:nvSpPr>
            <p:cNvPr id="1852" name="Google Shape;1852;p44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4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4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4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4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4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45"/>
          <p:cNvSpPr txBox="1">
            <a:spLocks noGrp="1"/>
          </p:cNvSpPr>
          <p:nvPr>
            <p:ph type="title"/>
          </p:nvPr>
        </p:nvSpPr>
        <p:spPr>
          <a:xfrm>
            <a:off x="390800" y="772225"/>
            <a:ext cx="5439300" cy="9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R$35000</a:t>
            </a:r>
            <a:endParaRPr dirty="0"/>
          </a:p>
        </p:txBody>
      </p:sp>
      <p:sp>
        <p:nvSpPr>
          <p:cNvPr id="1863" name="Google Shape;1863;p45"/>
          <p:cNvSpPr txBox="1">
            <a:spLocks noGrp="1"/>
          </p:cNvSpPr>
          <p:nvPr>
            <p:ph type="subTitle" idx="1"/>
          </p:nvPr>
        </p:nvSpPr>
        <p:spPr>
          <a:xfrm>
            <a:off x="1435775" y="1855563"/>
            <a:ext cx="3349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Custo total de tablets para todas as mesas</a:t>
            </a:r>
            <a:endParaRPr dirty="0"/>
          </a:p>
        </p:txBody>
      </p:sp>
      <p:sp>
        <p:nvSpPr>
          <p:cNvPr id="1864" name="Google Shape;1864;p45"/>
          <p:cNvSpPr txBox="1">
            <a:spLocks noGrp="1"/>
          </p:cNvSpPr>
          <p:nvPr>
            <p:ph type="title" idx="2"/>
          </p:nvPr>
        </p:nvSpPr>
        <p:spPr>
          <a:xfrm>
            <a:off x="4904504" y="3067957"/>
            <a:ext cx="3250992" cy="91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R$6000</a:t>
            </a:r>
            <a:endParaRPr dirty="0"/>
          </a:p>
        </p:txBody>
      </p:sp>
      <p:sp>
        <p:nvSpPr>
          <p:cNvPr id="1865" name="Google Shape;1865;p45"/>
          <p:cNvSpPr txBox="1">
            <a:spLocks noGrp="1"/>
          </p:cNvSpPr>
          <p:nvPr>
            <p:ph type="subTitle" idx="3"/>
          </p:nvPr>
        </p:nvSpPr>
        <p:spPr>
          <a:xfrm>
            <a:off x="4117668" y="4036516"/>
            <a:ext cx="4824663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Pagamento único para desenvolvimento do sistema completo.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Após isso, apenas R$900 por mês para manutenções constantes (2,5% do lucro do restaurante</a:t>
            </a:r>
            <a:r>
              <a:rPr lang="en"/>
              <a:t>)</a:t>
            </a:r>
            <a:endParaRPr dirty="0"/>
          </a:p>
        </p:txBody>
      </p:sp>
      <p:grpSp>
        <p:nvGrpSpPr>
          <p:cNvPr id="1866" name="Google Shape;1866;p45"/>
          <p:cNvGrpSpPr/>
          <p:nvPr/>
        </p:nvGrpSpPr>
        <p:grpSpPr>
          <a:xfrm rot="5400000">
            <a:off x="3081432" y="1147280"/>
            <a:ext cx="58051" cy="1358521"/>
            <a:chOff x="550455" y="1794369"/>
            <a:chExt cx="27314" cy="639214"/>
          </a:xfrm>
        </p:grpSpPr>
        <p:sp>
          <p:nvSpPr>
            <p:cNvPr id="1867" name="Google Shape;1867;p45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5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5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5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5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5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3" name="Google Shape;1873;p45"/>
          <p:cNvGrpSpPr/>
          <p:nvPr/>
        </p:nvGrpSpPr>
        <p:grpSpPr>
          <a:xfrm rot="5400000">
            <a:off x="6500969" y="3328230"/>
            <a:ext cx="58051" cy="1358521"/>
            <a:chOff x="550455" y="1794369"/>
            <a:chExt cx="27314" cy="639214"/>
          </a:xfrm>
        </p:grpSpPr>
        <p:sp>
          <p:nvSpPr>
            <p:cNvPr id="1874" name="Google Shape;1874;p45"/>
            <p:cNvSpPr/>
            <p:nvPr/>
          </p:nvSpPr>
          <p:spPr>
            <a:xfrm>
              <a:off x="550455" y="1794369"/>
              <a:ext cx="27314" cy="23174"/>
            </a:xfrm>
            <a:custGeom>
              <a:avLst/>
              <a:gdLst/>
              <a:ahLst/>
              <a:cxnLst/>
              <a:rect l="l" t="t" r="r" b="b"/>
              <a:pathLst>
                <a:path w="1854" h="1573" extrusionOk="0">
                  <a:moveTo>
                    <a:pt x="1060" y="1"/>
                  </a:moveTo>
                  <a:cubicBezTo>
                    <a:pt x="358" y="1"/>
                    <a:pt x="1" y="848"/>
                    <a:pt x="504" y="1337"/>
                  </a:cubicBezTo>
                  <a:cubicBezTo>
                    <a:pt x="667" y="1500"/>
                    <a:pt x="865" y="1573"/>
                    <a:pt x="1060" y="1573"/>
                  </a:cubicBezTo>
                  <a:cubicBezTo>
                    <a:pt x="1466" y="1573"/>
                    <a:pt x="1854" y="1256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5"/>
            <p:cNvSpPr/>
            <p:nvPr/>
          </p:nvSpPr>
          <p:spPr>
            <a:xfrm>
              <a:off x="550455" y="1917592"/>
              <a:ext cx="27314" cy="23189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83" y="1"/>
                  </a:moveTo>
                  <a:cubicBezTo>
                    <a:pt x="1075" y="1"/>
                    <a:pt x="1067" y="1"/>
                    <a:pt x="1060" y="1"/>
                  </a:cubicBezTo>
                  <a:cubicBezTo>
                    <a:pt x="358" y="1"/>
                    <a:pt x="1" y="848"/>
                    <a:pt x="504" y="1338"/>
                  </a:cubicBezTo>
                  <a:cubicBezTo>
                    <a:pt x="667" y="1501"/>
                    <a:pt x="865" y="1574"/>
                    <a:pt x="1060" y="1574"/>
                  </a:cubicBezTo>
                  <a:cubicBezTo>
                    <a:pt x="1466" y="1574"/>
                    <a:pt x="1854" y="1257"/>
                    <a:pt x="1854" y="782"/>
                  </a:cubicBezTo>
                  <a:cubicBezTo>
                    <a:pt x="1854" y="353"/>
                    <a:pt x="1509" y="1"/>
                    <a:pt x="1083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5"/>
            <p:cNvSpPr/>
            <p:nvPr/>
          </p:nvSpPr>
          <p:spPr>
            <a:xfrm>
              <a:off x="550455" y="2040638"/>
              <a:ext cx="27314" cy="23380"/>
            </a:xfrm>
            <a:custGeom>
              <a:avLst/>
              <a:gdLst/>
              <a:ahLst/>
              <a:cxnLst/>
              <a:rect l="l" t="t" r="r" b="b"/>
              <a:pathLst>
                <a:path w="1854" h="1587" extrusionOk="0">
                  <a:moveTo>
                    <a:pt x="1060" y="1"/>
                  </a:moveTo>
                  <a:cubicBezTo>
                    <a:pt x="358" y="1"/>
                    <a:pt x="1" y="861"/>
                    <a:pt x="504" y="1351"/>
                  </a:cubicBezTo>
                  <a:cubicBezTo>
                    <a:pt x="667" y="1514"/>
                    <a:pt x="865" y="1586"/>
                    <a:pt x="1060" y="1586"/>
                  </a:cubicBezTo>
                  <a:cubicBezTo>
                    <a:pt x="1466" y="1586"/>
                    <a:pt x="1854" y="1269"/>
                    <a:pt x="1854" y="795"/>
                  </a:cubicBezTo>
                  <a:cubicBezTo>
                    <a:pt x="1854" y="358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5"/>
            <p:cNvSpPr/>
            <p:nvPr/>
          </p:nvSpPr>
          <p:spPr>
            <a:xfrm>
              <a:off x="550455" y="2163875"/>
              <a:ext cx="27314" cy="23277"/>
            </a:xfrm>
            <a:custGeom>
              <a:avLst/>
              <a:gdLst/>
              <a:ahLst/>
              <a:cxnLst/>
              <a:rect l="l" t="t" r="r" b="b"/>
              <a:pathLst>
                <a:path w="1854" h="1580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6" y="1509"/>
                    <a:pt x="865" y="1580"/>
                    <a:pt x="1060" y="1580"/>
                  </a:cubicBezTo>
                  <a:cubicBezTo>
                    <a:pt x="1466" y="1580"/>
                    <a:pt x="1854" y="1269"/>
                    <a:pt x="1854" y="795"/>
                  </a:cubicBezTo>
                  <a:cubicBezTo>
                    <a:pt x="1854" y="358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5"/>
            <p:cNvSpPr/>
            <p:nvPr/>
          </p:nvSpPr>
          <p:spPr>
            <a:xfrm>
              <a:off x="550455" y="2287112"/>
              <a:ext cx="27314" cy="23233"/>
            </a:xfrm>
            <a:custGeom>
              <a:avLst/>
              <a:gdLst/>
              <a:ahLst/>
              <a:cxnLst/>
              <a:rect l="l" t="t" r="r" b="b"/>
              <a:pathLst>
                <a:path w="1854" h="1577" extrusionOk="0">
                  <a:moveTo>
                    <a:pt x="1060" y="0"/>
                  </a:moveTo>
                  <a:cubicBezTo>
                    <a:pt x="358" y="0"/>
                    <a:pt x="1" y="847"/>
                    <a:pt x="504" y="1350"/>
                  </a:cubicBezTo>
                  <a:cubicBezTo>
                    <a:pt x="664" y="1506"/>
                    <a:pt x="860" y="1576"/>
                    <a:pt x="1052" y="1576"/>
                  </a:cubicBezTo>
                  <a:cubicBezTo>
                    <a:pt x="1461" y="1576"/>
                    <a:pt x="1854" y="1258"/>
                    <a:pt x="1854" y="781"/>
                  </a:cubicBezTo>
                  <a:cubicBezTo>
                    <a:pt x="1840" y="344"/>
                    <a:pt x="1496" y="0"/>
                    <a:pt x="1060" y="0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5"/>
            <p:cNvSpPr/>
            <p:nvPr/>
          </p:nvSpPr>
          <p:spPr>
            <a:xfrm>
              <a:off x="550455" y="2410335"/>
              <a:ext cx="27314" cy="23248"/>
            </a:xfrm>
            <a:custGeom>
              <a:avLst/>
              <a:gdLst/>
              <a:ahLst/>
              <a:cxnLst/>
              <a:rect l="l" t="t" r="r" b="b"/>
              <a:pathLst>
                <a:path w="1854" h="1578" extrusionOk="0">
                  <a:moveTo>
                    <a:pt x="1060" y="1"/>
                  </a:moveTo>
                  <a:cubicBezTo>
                    <a:pt x="358" y="1"/>
                    <a:pt x="1" y="848"/>
                    <a:pt x="504" y="1351"/>
                  </a:cubicBezTo>
                  <a:cubicBezTo>
                    <a:pt x="664" y="1507"/>
                    <a:pt x="860" y="1577"/>
                    <a:pt x="1052" y="1577"/>
                  </a:cubicBezTo>
                  <a:cubicBezTo>
                    <a:pt x="1461" y="1577"/>
                    <a:pt x="1854" y="1259"/>
                    <a:pt x="1854" y="782"/>
                  </a:cubicBezTo>
                  <a:cubicBezTo>
                    <a:pt x="1840" y="345"/>
                    <a:pt x="1496" y="1"/>
                    <a:pt x="1060" y="1"/>
                  </a:cubicBezTo>
                  <a:close/>
                </a:path>
              </a:pathLst>
            </a:custGeom>
            <a:solidFill>
              <a:srgbClr val="F5CDB2">
                <a:alpha val="65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80" name="Google Shape;1880;p45"/>
          <p:cNvCxnSpPr/>
          <p:nvPr/>
        </p:nvCxnSpPr>
        <p:spPr>
          <a:xfrm rot="10800000" flipH="1">
            <a:off x="-276025" y="29325"/>
            <a:ext cx="9915600" cy="562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Asian Food Workshop by Slidesgo">
  <a:themeElements>
    <a:clrScheme name="Simple Light">
      <a:dk1>
        <a:srgbClr val="FFFFFF"/>
      </a:dk1>
      <a:lt1>
        <a:srgbClr val="1B1B1B"/>
      </a:lt1>
      <a:dk2>
        <a:srgbClr val="F5CDB2"/>
      </a:dk2>
      <a:lt2>
        <a:srgbClr val="EEEEEE"/>
      </a:lt2>
      <a:accent1>
        <a:srgbClr val="FFE6D5"/>
      </a:accent1>
      <a:accent2>
        <a:srgbClr val="FFCFAF"/>
      </a:accent2>
      <a:accent3>
        <a:srgbClr val="F8C7A5"/>
      </a:accent3>
      <a:accent4>
        <a:srgbClr val="A78F7E"/>
      </a:accent4>
      <a:accent5>
        <a:srgbClr val="EE9458"/>
      </a:accent5>
      <a:accent6>
        <a:srgbClr val="FFE6D5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267</Words>
  <Application>Microsoft Office PowerPoint</Application>
  <PresentationFormat>Apresentação na tela (16:9)</PresentationFormat>
  <Paragraphs>45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9" baseType="lpstr">
      <vt:lpstr>Chivo</vt:lpstr>
      <vt:lpstr>Chivo Light</vt:lpstr>
      <vt:lpstr>Fira Sans Extra Condensed Medium</vt:lpstr>
      <vt:lpstr>Overpass Light</vt:lpstr>
      <vt:lpstr>Overpass SemiBold</vt:lpstr>
      <vt:lpstr>Arial</vt:lpstr>
      <vt:lpstr>Poiret One</vt:lpstr>
      <vt:lpstr>Asian Food Workshop by Slidesgo</vt:lpstr>
      <vt:lpstr>SUGOI ONLINE</vt:lpstr>
      <vt:lpstr>TÓPICOS</vt:lpstr>
      <vt:lpstr>SOBRE</vt:lpstr>
      <vt:lpstr>O PROBLEMA</vt:lpstr>
      <vt:lpstr>DADOS</vt:lpstr>
      <vt:lpstr>NOSSA IDEIA</vt:lpstr>
      <vt:lpstr>RECURSOS</vt:lpstr>
      <vt:lpstr>CUSTOS</vt:lpstr>
      <vt:lpstr>R$35000</vt:lpstr>
      <vt:lpstr>SNEAK PEEK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ASIAN FOOD</dc:title>
  <dc:creator>NATHAN OLIVEIRA FABRICIO</dc:creator>
  <cp:lastModifiedBy>NATHAN OLIVEIRA FABRICIO</cp:lastModifiedBy>
  <cp:revision>2</cp:revision>
  <dcterms:modified xsi:type="dcterms:W3CDTF">2023-07-26T12:31:12Z</dcterms:modified>
</cp:coreProperties>
</file>